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1" r:id="rId4"/>
  </p:sldMasterIdLst>
  <p:notesMasterIdLst>
    <p:notesMasterId r:id="rId40"/>
  </p:notesMasterIdLst>
  <p:sldIdLst>
    <p:sldId id="256" r:id="rId5"/>
    <p:sldId id="258" r:id="rId6"/>
    <p:sldId id="262" r:id="rId7"/>
    <p:sldId id="259" r:id="rId8"/>
    <p:sldId id="261" r:id="rId9"/>
    <p:sldId id="269" r:id="rId10"/>
    <p:sldId id="270" r:id="rId11"/>
    <p:sldId id="271" r:id="rId12"/>
    <p:sldId id="272" r:id="rId13"/>
    <p:sldId id="273" r:id="rId14"/>
    <p:sldId id="274" r:id="rId15"/>
    <p:sldId id="275" r:id="rId16"/>
    <p:sldId id="277" r:id="rId17"/>
    <p:sldId id="276" r:id="rId18"/>
    <p:sldId id="278" r:id="rId19"/>
    <p:sldId id="279" r:id="rId20"/>
    <p:sldId id="280" r:id="rId21"/>
    <p:sldId id="281" r:id="rId22"/>
    <p:sldId id="282" r:id="rId23"/>
    <p:sldId id="283" r:id="rId24"/>
    <p:sldId id="284" r:id="rId25"/>
    <p:sldId id="285" r:id="rId26"/>
    <p:sldId id="288" r:id="rId27"/>
    <p:sldId id="286" r:id="rId28"/>
    <p:sldId id="289" r:id="rId29"/>
    <p:sldId id="290" r:id="rId30"/>
    <p:sldId id="718" r:id="rId31"/>
    <p:sldId id="699" r:id="rId32"/>
    <p:sldId id="716" r:id="rId33"/>
    <p:sldId id="701" r:id="rId34"/>
    <p:sldId id="717" r:id="rId35"/>
    <p:sldId id="287" r:id="rId36"/>
    <p:sldId id="291" r:id="rId37"/>
    <p:sldId id="292" r:id="rId38"/>
    <p:sldId id="260"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Proxima Nova Rg" panose="02000506030000020004" charset="0"/>
      <p:regular r:id="rId45"/>
      <p:bold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7A3"/>
    <a:srgbClr val="F6B851"/>
    <a:srgbClr val="4372C4"/>
    <a:srgbClr val="006FC1"/>
    <a:srgbClr val="0088EC"/>
    <a:srgbClr val="0079D3"/>
    <a:srgbClr val="0080DF"/>
    <a:srgbClr val="003B67"/>
    <a:srgbClr val="00518E"/>
    <a:srgbClr val="005B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ceto C. Orbeta" userId="4d717540-c5de-47b9-9ae2-89d70dabe100" providerId="ADAL" clId="{1E2A2076-4BB4-41DB-A6CE-171FD394FDF9}"/>
    <pc:docChg chg="modSld">
      <pc:chgData name="Aniceto C. Orbeta" userId="4d717540-c5de-47b9-9ae2-89d70dabe100" providerId="ADAL" clId="{1E2A2076-4BB4-41DB-A6CE-171FD394FDF9}" dt="2023-04-17T00:26:30.119" v="1" actId="6549"/>
      <pc:docMkLst>
        <pc:docMk/>
      </pc:docMkLst>
      <pc:sldChg chg="modSp mod">
        <pc:chgData name="Aniceto C. Orbeta" userId="4d717540-c5de-47b9-9ae2-89d70dabe100" providerId="ADAL" clId="{1E2A2076-4BB4-41DB-A6CE-171FD394FDF9}" dt="2023-04-17T00:26:30.119" v="1" actId="6549"/>
        <pc:sldMkLst>
          <pc:docMk/>
          <pc:sldMk cId="2922065126" sldId="288"/>
        </pc:sldMkLst>
        <pc:spChg chg="mod">
          <ac:chgData name="Aniceto C. Orbeta" userId="4d717540-c5de-47b9-9ae2-89d70dabe100" providerId="ADAL" clId="{1E2A2076-4BB4-41DB-A6CE-171FD394FDF9}" dt="2023-04-17T00:26:30.119" v="1" actId="6549"/>
          <ac:spMkLst>
            <pc:docMk/>
            <pc:sldMk cId="2922065126" sldId="288"/>
            <ac:spMk id="4" creationId="{93D49270-1071-B778-9AF4-0F69FA21CC0C}"/>
          </ac:spMkLst>
        </pc:spChg>
      </pc:sldChg>
    </pc:docChg>
  </pc:docChgLst>
  <pc:docChgLst>
    <pc:chgData name="Aniceto C. Orbeta" userId="4d717540-c5de-47b9-9ae2-89d70dabe100" providerId="ADAL" clId="{096BB0AD-5586-4627-ABAE-BDDBCE28A788}"/>
    <pc:docChg chg="custSel addSld delSld modSld sldOrd">
      <pc:chgData name="Aniceto C. Orbeta" userId="4d717540-c5de-47b9-9ae2-89d70dabe100" providerId="ADAL" clId="{096BB0AD-5586-4627-ABAE-BDDBCE28A788}" dt="2023-04-14T10:43:30.290" v="151" actId="6549"/>
      <pc:docMkLst>
        <pc:docMk/>
      </pc:docMkLst>
      <pc:sldChg chg="modSp mod">
        <pc:chgData name="Aniceto C. Orbeta" userId="4d717540-c5de-47b9-9ae2-89d70dabe100" providerId="ADAL" clId="{096BB0AD-5586-4627-ABAE-BDDBCE28A788}" dt="2023-04-14T10:28:33.030" v="89" actId="20577"/>
        <pc:sldMkLst>
          <pc:docMk/>
          <pc:sldMk cId="109830680" sldId="258"/>
        </pc:sldMkLst>
        <pc:spChg chg="mod">
          <ac:chgData name="Aniceto C. Orbeta" userId="4d717540-c5de-47b9-9ae2-89d70dabe100" providerId="ADAL" clId="{096BB0AD-5586-4627-ABAE-BDDBCE28A788}" dt="2023-04-14T10:28:33.030" v="89" actId="20577"/>
          <ac:spMkLst>
            <pc:docMk/>
            <pc:sldMk cId="109830680" sldId="258"/>
            <ac:spMk id="3" creationId="{62D6D8CC-3ED0-284B-3448-65376EED4DA6}"/>
          </ac:spMkLst>
        </pc:spChg>
      </pc:sldChg>
      <pc:sldChg chg="modSp mod">
        <pc:chgData name="Aniceto C. Orbeta" userId="4d717540-c5de-47b9-9ae2-89d70dabe100" providerId="ADAL" clId="{096BB0AD-5586-4627-ABAE-BDDBCE28A788}" dt="2023-04-14T10:43:30.290" v="151" actId="6549"/>
        <pc:sldMkLst>
          <pc:docMk/>
          <pc:sldMk cId="347474597" sldId="291"/>
        </pc:sldMkLst>
        <pc:spChg chg="mod">
          <ac:chgData name="Aniceto C. Orbeta" userId="4d717540-c5de-47b9-9ae2-89d70dabe100" providerId="ADAL" clId="{096BB0AD-5586-4627-ABAE-BDDBCE28A788}" dt="2023-04-14T10:43:30.290" v="151" actId="6549"/>
          <ac:spMkLst>
            <pc:docMk/>
            <pc:sldMk cId="347474597" sldId="291"/>
            <ac:spMk id="3" creationId="{7A674C49-4869-A567-A682-618627BA8A64}"/>
          </ac:spMkLst>
        </pc:spChg>
      </pc:sldChg>
      <pc:sldChg chg="modSp add modAnim modNotesTx">
        <pc:chgData name="Aniceto C. Orbeta" userId="4d717540-c5de-47b9-9ae2-89d70dabe100" providerId="ADAL" clId="{096BB0AD-5586-4627-ABAE-BDDBCE28A788}" dt="2023-04-14T10:40:30.810" v="115" actId="6549"/>
        <pc:sldMkLst>
          <pc:docMk/>
          <pc:sldMk cId="836906549" sldId="699"/>
        </pc:sldMkLst>
        <pc:spChg chg="mod">
          <ac:chgData name="Aniceto C. Orbeta" userId="4d717540-c5de-47b9-9ae2-89d70dabe100" providerId="ADAL" clId="{096BB0AD-5586-4627-ABAE-BDDBCE28A788}" dt="2023-04-14T10:26:57.674" v="59" actId="6549"/>
          <ac:spMkLst>
            <pc:docMk/>
            <pc:sldMk cId="836906549" sldId="699"/>
            <ac:spMk id="14" creationId="{00000000-0000-0000-0000-000000000000}"/>
          </ac:spMkLst>
        </pc:spChg>
      </pc:sldChg>
      <pc:sldChg chg="add">
        <pc:chgData name="Aniceto C. Orbeta" userId="4d717540-c5de-47b9-9ae2-89d70dabe100" providerId="ADAL" clId="{096BB0AD-5586-4627-ABAE-BDDBCE28A788}" dt="2023-04-14T10:16:45.697" v="3"/>
        <pc:sldMkLst>
          <pc:docMk/>
          <pc:sldMk cId="1791242382" sldId="701"/>
        </pc:sldMkLst>
      </pc:sldChg>
      <pc:sldChg chg="add del">
        <pc:chgData name="Aniceto C. Orbeta" userId="4d717540-c5de-47b9-9ae2-89d70dabe100" providerId="ADAL" clId="{096BB0AD-5586-4627-ABAE-BDDBCE28A788}" dt="2023-04-14T10:26:03.836" v="58" actId="2696"/>
        <pc:sldMkLst>
          <pc:docMk/>
          <pc:sldMk cId="1566887372" sldId="715"/>
        </pc:sldMkLst>
      </pc:sldChg>
      <pc:sldChg chg="modSp add">
        <pc:chgData name="Aniceto C. Orbeta" userId="4d717540-c5de-47b9-9ae2-89d70dabe100" providerId="ADAL" clId="{096BB0AD-5586-4627-ABAE-BDDBCE28A788}" dt="2023-04-14T10:40:54.641" v="116" actId="20577"/>
        <pc:sldMkLst>
          <pc:docMk/>
          <pc:sldMk cId="380546202" sldId="716"/>
        </pc:sldMkLst>
        <pc:spChg chg="mod">
          <ac:chgData name="Aniceto C. Orbeta" userId="4d717540-c5de-47b9-9ae2-89d70dabe100" providerId="ADAL" clId="{096BB0AD-5586-4627-ABAE-BDDBCE28A788}" dt="2023-04-14T10:40:54.641" v="116" actId="20577"/>
          <ac:spMkLst>
            <pc:docMk/>
            <pc:sldMk cId="380546202" sldId="716"/>
            <ac:spMk id="15" creationId="{00000000-0000-0000-0000-000000000000}"/>
          </ac:spMkLst>
        </pc:spChg>
      </pc:sldChg>
      <pc:sldChg chg="modSp add">
        <pc:chgData name="Aniceto C. Orbeta" userId="4d717540-c5de-47b9-9ae2-89d70dabe100" providerId="ADAL" clId="{096BB0AD-5586-4627-ABAE-BDDBCE28A788}" dt="2023-04-14T10:41:59.202" v="138" actId="6549"/>
        <pc:sldMkLst>
          <pc:docMk/>
          <pc:sldMk cId="2981746862" sldId="717"/>
        </pc:sldMkLst>
        <pc:spChg chg="mod">
          <ac:chgData name="Aniceto C. Orbeta" userId="4d717540-c5de-47b9-9ae2-89d70dabe100" providerId="ADAL" clId="{096BB0AD-5586-4627-ABAE-BDDBCE28A788}" dt="2023-04-14T10:41:59.202" v="138" actId="6549"/>
          <ac:spMkLst>
            <pc:docMk/>
            <pc:sldMk cId="2981746862" sldId="717"/>
            <ac:spMk id="9" creationId="{00000000-0000-0000-0000-000000000000}"/>
          </ac:spMkLst>
        </pc:spChg>
      </pc:sldChg>
      <pc:sldChg chg="modSp add mod ord">
        <pc:chgData name="Aniceto C. Orbeta" userId="4d717540-c5de-47b9-9ae2-89d70dabe100" providerId="ADAL" clId="{096BB0AD-5586-4627-ABAE-BDDBCE28A788}" dt="2023-04-14T10:25:45.397" v="57" actId="1076"/>
        <pc:sldMkLst>
          <pc:docMk/>
          <pc:sldMk cId="595432880" sldId="718"/>
        </pc:sldMkLst>
        <pc:spChg chg="mod">
          <ac:chgData name="Aniceto C. Orbeta" userId="4d717540-c5de-47b9-9ae2-89d70dabe100" providerId="ADAL" clId="{096BB0AD-5586-4627-ABAE-BDDBCE28A788}" dt="2023-04-14T10:25:45.397" v="57" actId="1076"/>
          <ac:spMkLst>
            <pc:docMk/>
            <pc:sldMk cId="595432880" sldId="718"/>
            <ac:spMk id="2" creationId="{53FD9906-1D2A-4126-BB6A-C7695B14240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E5D867-2380-4300-97EB-BF13A1467EE3}"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PH"/>
        </a:p>
      </dgm:t>
    </dgm:pt>
    <dgm:pt modelId="{3F343252-8AEF-4CF7-8061-E2271C8A8D7C}">
      <dgm:prSet phldrT="[Text]" custT="1"/>
      <dgm:spPr>
        <a:solidFill>
          <a:srgbClr val="0957A3"/>
        </a:solidFill>
      </dgm:spPr>
      <dgm:t>
        <a:bodyPr/>
        <a:lstStyle/>
        <a:p>
          <a:r>
            <a:rPr lang="en-PH" sz="2400"/>
            <a:t>Needs assessment</a:t>
          </a:r>
        </a:p>
      </dgm:t>
    </dgm:pt>
    <dgm:pt modelId="{B27DD62A-1DBF-4731-8BF2-6B6CDC248CF1}" type="parTrans" cxnId="{C3A533BF-F7C9-4AEA-A963-0E8D8FE74F80}">
      <dgm:prSet/>
      <dgm:spPr/>
      <dgm:t>
        <a:bodyPr/>
        <a:lstStyle/>
        <a:p>
          <a:endParaRPr lang="en-PH" sz="4000"/>
        </a:p>
      </dgm:t>
    </dgm:pt>
    <dgm:pt modelId="{387C1F10-0431-4589-8245-8BDC8A15AC53}" type="sibTrans" cxnId="{C3A533BF-F7C9-4AEA-A963-0E8D8FE74F80}">
      <dgm:prSet/>
      <dgm:spPr>
        <a:ln w="38100">
          <a:solidFill>
            <a:schemeClr val="accent1"/>
          </a:solidFill>
        </a:ln>
      </dgm:spPr>
      <dgm:t>
        <a:bodyPr/>
        <a:lstStyle/>
        <a:p>
          <a:endParaRPr lang="en-PH" sz="4000"/>
        </a:p>
      </dgm:t>
    </dgm:pt>
    <dgm:pt modelId="{553FADDE-B331-4C65-9124-5A8FF5998194}">
      <dgm:prSet phldrT="[Text]" custT="1"/>
      <dgm:spPr>
        <a:solidFill>
          <a:srgbClr val="0957A3"/>
        </a:solidFill>
      </dgm:spPr>
      <dgm:t>
        <a:bodyPr/>
        <a:lstStyle/>
        <a:p>
          <a:r>
            <a:rPr lang="en-PH" sz="2400"/>
            <a:t>Policy/Program/Project  intervention design</a:t>
          </a:r>
        </a:p>
      </dgm:t>
    </dgm:pt>
    <dgm:pt modelId="{C420ABDC-6777-4D6F-8CB8-F27E5D1E98E5}" type="parTrans" cxnId="{F7AD93B5-7102-4CEE-A21B-FC63B880B53E}">
      <dgm:prSet/>
      <dgm:spPr/>
      <dgm:t>
        <a:bodyPr/>
        <a:lstStyle/>
        <a:p>
          <a:endParaRPr lang="en-PH" sz="4000"/>
        </a:p>
      </dgm:t>
    </dgm:pt>
    <dgm:pt modelId="{A25FE903-6D01-4B19-B44A-9FD2C14FABCA}" type="sibTrans" cxnId="{F7AD93B5-7102-4CEE-A21B-FC63B880B53E}">
      <dgm:prSet/>
      <dgm:spPr>
        <a:ln w="38100">
          <a:solidFill>
            <a:schemeClr val="accent1"/>
          </a:solidFill>
        </a:ln>
      </dgm:spPr>
      <dgm:t>
        <a:bodyPr/>
        <a:lstStyle/>
        <a:p>
          <a:endParaRPr lang="en-PH" sz="4000"/>
        </a:p>
      </dgm:t>
    </dgm:pt>
    <dgm:pt modelId="{27F44B3E-E70D-4498-B46C-86C048CDD563}">
      <dgm:prSet phldrT="[Text]" custT="1"/>
      <dgm:spPr>
        <a:solidFill>
          <a:srgbClr val="0957A3"/>
        </a:solidFill>
      </dgm:spPr>
      <dgm:t>
        <a:bodyPr/>
        <a:lstStyle/>
        <a:p>
          <a:r>
            <a:rPr lang="en-PH" sz="2400"/>
            <a:t>Policy/Program/Project Implementation</a:t>
          </a:r>
        </a:p>
      </dgm:t>
    </dgm:pt>
    <dgm:pt modelId="{8D1811DA-B866-477F-9304-5940B7033444}" type="parTrans" cxnId="{EFCD1D37-518A-4FA3-9B87-28253527C221}">
      <dgm:prSet/>
      <dgm:spPr/>
      <dgm:t>
        <a:bodyPr/>
        <a:lstStyle/>
        <a:p>
          <a:endParaRPr lang="en-PH" sz="4000"/>
        </a:p>
      </dgm:t>
    </dgm:pt>
    <dgm:pt modelId="{3955691D-DB74-4848-8B42-ADC4861CBD51}" type="sibTrans" cxnId="{EFCD1D37-518A-4FA3-9B87-28253527C221}">
      <dgm:prSet/>
      <dgm:spPr>
        <a:ln w="38100">
          <a:solidFill>
            <a:schemeClr val="accent1"/>
          </a:solidFill>
        </a:ln>
      </dgm:spPr>
      <dgm:t>
        <a:bodyPr/>
        <a:lstStyle/>
        <a:p>
          <a:endParaRPr lang="en-PH" sz="4000"/>
        </a:p>
      </dgm:t>
    </dgm:pt>
    <dgm:pt modelId="{1809F692-3DBC-4003-8772-F74488846499}">
      <dgm:prSet phldrT="[Text]" custT="1"/>
      <dgm:spPr>
        <a:solidFill>
          <a:srgbClr val="0957A3"/>
        </a:solidFill>
      </dgm:spPr>
      <dgm:t>
        <a:bodyPr/>
        <a:lstStyle/>
        <a:p>
          <a:r>
            <a:rPr lang="en-PH" sz="2400"/>
            <a:t>Monitoring &amp; </a:t>
          </a:r>
          <a:r>
            <a:rPr lang="en-PH" sz="2400" b="1">
              <a:solidFill>
                <a:srgbClr val="FFC000"/>
              </a:solidFill>
            </a:rPr>
            <a:t>Evaluation</a:t>
          </a:r>
        </a:p>
      </dgm:t>
    </dgm:pt>
    <dgm:pt modelId="{5A4613E3-2D86-4C22-8977-D9D55FF8A59A}" type="parTrans" cxnId="{F51C7178-01F0-4086-ABA3-1E111419E673}">
      <dgm:prSet/>
      <dgm:spPr/>
      <dgm:t>
        <a:bodyPr/>
        <a:lstStyle/>
        <a:p>
          <a:endParaRPr lang="en-PH" sz="4000"/>
        </a:p>
      </dgm:t>
    </dgm:pt>
    <dgm:pt modelId="{2DC2E8B4-C620-43C0-B588-5706A7776092}" type="sibTrans" cxnId="{F51C7178-01F0-4086-ABA3-1E111419E673}">
      <dgm:prSet/>
      <dgm:spPr>
        <a:ln w="38100">
          <a:solidFill>
            <a:schemeClr val="accent1"/>
          </a:solidFill>
        </a:ln>
      </dgm:spPr>
      <dgm:t>
        <a:bodyPr/>
        <a:lstStyle/>
        <a:p>
          <a:endParaRPr lang="en-PH" sz="4000"/>
        </a:p>
      </dgm:t>
    </dgm:pt>
    <dgm:pt modelId="{39027AA1-84E8-4C7F-BE90-29C1D299FA49}" type="pres">
      <dgm:prSet presAssocID="{95E5D867-2380-4300-97EB-BF13A1467EE3}" presName="cycle" presStyleCnt="0">
        <dgm:presLayoutVars>
          <dgm:dir/>
          <dgm:resizeHandles val="exact"/>
        </dgm:presLayoutVars>
      </dgm:prSet>
      <dgm:spPr/>
    </dgm:pt>
    <dgm:pt modelId="{F165EA7D-5B4B-4E7C-9284-01537B3F93D3}" type="pres">
      <dgm:prSet presAssocID="{3F343252-8AEF-4CF7-8061-E2271C8A8D7C}" presName="node" presStyleLbl="node1" presStyleIdx="0" presStyleCnt="4" custScaleX="180882">
        <dgm:presLayoutVars>
          <dgm:bulletEnabled val="1"/>
        </dgm:presLayoutVars>
      </dgm:prSet>
      <dgm:spPr/>
    </dgm:pt>
    <dgm:pt modelId="{B0BF0D9C-EAA1-4A17-ADAE-1C1F4B036910}" type="pres">
      <dgm:prSet presAssocID="{3F343252-8AEF-4CF7-8061-E2271C8A8D7C}" presName="spNode" presStyleCnt="0"/>
      <dgm:spPr/>
    </dgm:pt>
    <dgm:pt modelId="{47C416A6-5A86-4EBC-A16F-3536D044D40A}" type="pres">
      <dgm:prSet presAssocID="{387C1F10-0431-4589-8245-8BDC8A15AC53}" presName="sibTrans" presStyleLbl="sibTrans1D1" presStyleIdx="0" presStyleCnt="4"/>
      <dgm:spPr/>
    </dgm:pt>
    <dgm:pt modelId="{B158AC8C-85A2-4AD9-96ED-9778D355F78D}" type="pres">
      <dgm:prSet presAssocID="{553FADDE-B331-4C65-9124-5A8FF5998194}" presName="node" presStyleLbl="node1" presStyleIdx="1" presStyleCnt="4" custScaleX="240863" custRadScaleRad="129361" custRadScaleInc="-3209">
        <dgm:presLayoutVars>
          <dgm:bulletEnabled val="1"/>
        </dgm:presLayoutVars>
      </dgm:prSet>
      <dgm:spPr/>
    </dgm:pt>
    <dgm:pt modelId="{41BD13B5-D74A-4072-9176-360C7F438B99}" type="pres">
      <dgm:prSet presAssocID="{553FADDE-B331-4C65-9124-5A8FF5998194}" presName="spNode" presStyleCnt="0"/>
      <dgm:spPr/>
    </dgm:pt>
    <dgm:pt modelId="{A7E5FF0B-D3EB-40F6-BEA8-B2A01CAE13BF}" type="pres">
      <dgm:prSet presAssocID="{A25FE903-6D01-4B19-B44A-9FD2C14FABCA}" presName="sibTrans" presStyleLbl="sibTrans1D1" presStyleIdx="1" presStyleCnt="4"/>
      <dgm:spPr/>
    </dgm:pt>
    <dgm:pt modelId="{0C358A2F-E84F-4E83-A0C7-AA40A54A8868}" type="pres">
      <dgm:prSet presAssocID="{27F44B3E-E70D-4498-B46C-86C048CDD563}" presName="node" presStyleLbl="node1" presStyleIdx="2" presStyleCnt="4" custScaleX="216582">
        <dgm:presLayoutVars>
          <dgm:bulletEnabled val="1"/>
        </dgm:presLayoutVars>
      </dgm:prSet>
      <dgm:spPr/>
    </dgm:pt>
    <dgm:pt modelId="{7F1B8027-7D69-4ECB-A609-4B643F32DE23}" type="pres">
      <dgm:prSet presAssocID="{27F44B3E-E70D-4498-B46C-86C048CDD563}" presName="spNode" presStyleCnt="0"/>
      <dgm:spPr/>
    </dgm:pt>
    <dgm:pt modelId="{8AEDBA9B-2983-43C1-8698-336456F739A7}" type="pres">
      <dgm:prSet presAssocID="{3955691D-DB74-4848-8B42-ADC4861CBD51}" presName="sibTrans" presStyleLbl="sibTrans1D1" presStyleIdx="2" presStyleCnt="4"/>
      <dgm:spPr/>
    </dgm:pt>
    <dgm:pt modelId="{036C6A10-D0C9-4B77-B3D8-244A3D84390D}" type="pres">
      <dgm:prSet presAssocID="{1809F692-3DBC-4003-8772-F74488846499}" presName="node" presStyleLbl="node1" presStyleIdx="3" presStyleCnt="4" custScaleX="194522" custRadScaleRad="128438" custRadScaleInc="-1616">
        <dgm:presLayoutVars>
          <dgm:bulletEnabled val="1"/>
        </dgm:presLayoutVars>
      </dgm:prSet>
      <dgm:spPr/>
    </dgm:pt>
    <dgm:pt modelId="{120AA633-79FE-40B2-BC89-D90C57290726}" type="pres">
      <dgm:prSet presAssocID="{1809F692-3DBC-4003-8772-F74488846499}" presName="spNode" presStyleCnt="0"/>
      <dgm:spPr/>
    </dgm:pt>
    <dgm:pt modelId="{4BAA94A7-A3D1-4B3D-9DEB-F0626CE0536B}" type="pres">
      <dgm:prSet presAssocID="{2DC2E8B4-C620-43C0-B588-5706A7776092}" presName="sibTrans" presStyleLbl="sibTrans1D1" presStyleIdx="3" presStyleCnt="4"/>
      <dgm:spPr/>
    </dgm:pt>
  </dgm:ptLst>
  <dgm:cxnLst>
    <dgm:cxn modelId="{E0BD4B04-443B-4A8E-82FF-BDB4CD5A02E7}" type="presOf" srcId="{95E5D867-2380-4300-97EB-BF13A1467EE3}" destId="{39027AA1-84E8-4C7F-BE90-29C1D299FA49}" srcOrd="0" destOrd="0" presId="urn:microsoft.com/office/officeart/2005/8/layout/cycle5"/>
    <dgm:cxn modelId="{831CD212-8582-45CB-955B-F40012F7FDBE}" type="presOf" srcId="{27F44B3E-E70D-4498-B46C-86C048CDD563}" destId="{0C358A2F-E84F-4E83-A0C7-AA40A54A8868}" srcOrd="0" destOrd="0" presId="urn:microsoft.com/office/officeart/2005/8/layout/cycle5"/>
    <dgm:cxn modelId="{24E4761D-6160-4BF9-BB33-A8BC1E9677C7}" type="presOf" srcId="{1809F692-3DBC-4003-8772-F74488846499}" destId="{036C6A10-D0C9-4B77-B3D8-244A3D84390D}" srcOrd="0" destOrd="0" presId="urn:microsoft.com/office/officeart/2005/8/layout/cycle5"/>
    <dgm:cxn modelId="{EFCD1D37-518A-4FA3-9B87-28253527C221}" srcId="{95E5D867-2380-4300-97EB-BF13A1467EE3}" destId="{27F44B3E-E70D-4498-B46C-86C048CDD563}" srcOrd="2" destOrd="0" parTransId="{8D1811DA-B866-477F-9304-5940B7033444}" sibTransId="{3955691D-DB74-4848-8B42-ADC4861CBD51}"/>
    <dgm:cxn modelId="{B79F745B-784E-4F00-AAB6-097DF93C40FB}" type="presOf" srcId="{2DC2E8B4-C620-43C0-B588-5706A7776092}" destId="{4BAA94A7-A3D1-4B3D-9DEB-F0626CE0536B}" srcOrd="0" destOrd="0" presId="urn:microsoft.com/office/officeart/2005/8/layout/cycle5"/>
    <dgm:cxn modelId="{7C4F8842-8D14-42FB-B165-5BED2DF02E8E}" type="presOf" srcId="{553FADDE-B331-4C65-9124-5A8FF5998194}" destId="{B158AC8C-85A2-4AD9-96ED-9778D355F78D}" srcOrd="0" destOrd="0" presId="urn:microsoft.com/office/officeart/2005/8/layout/cycle5"/>
    <dgm:cxn modelId="{F51C7178-01F0-4086-ABA3-1E111419E673}" srcId="{95E5D867-2380-4300-97EB-BF13A1467EE3}" destId="{1809F692-3DBC-4003-8772-F74488846499}" srcOrd="3" destOrd="0" parTransId="{5A4613E3-2D86-4C22-8977-D9D55FF8A59A}" sibTransId="{2DC2E8B4-C620-43C0-B588-5706A7776092}"/>
    <dgm:cxn modelId="{D4401083-D9F3-44D3-A032-733567B7FC9C}" type="presOf" srcId="{3F343252-8AEF-4CF7-8061-E2271C8A8D7C}" destId="{F165EA7D-5B4B-4E7C-9284-01537B3F93D3}" srcOrd="0" destOrd="0" presId="urn:microsoft.com/office/officeart/2005/8/layout/cycle5"/>
    <dgm:cxn modelId="{063E1192-9696-4725-AF60-F2E3A0DEC84B}" type="presOf" srcId="{387C1F10-0431-4589-8245-8BDC8A15AC53}" destId="{47C416A6-5A86-4EBC-A16F-3536D044D40A}" srcOrd="0" destOrd="0" presId="urn:microsoft.com/office/officeart/2005/8/layout/cycle5"/>
    <dgm:cxn modelId="{CE9599A8-B999-4C09-9BFA-5452FDEBCF4C}" type="presOf" srcId="{A25FE903-6D01-4B19-B44A-9FD2C14FABCA}" destId="{A7E5FF0B-D3EB-40F6-BEA8-B2A01CAE13BF}" srcOrd="0" destOrd="0" presId="urn:microsoft.com/office/officeart/2005/8/layout/cycle5"/>
    <dgm:cxn modelId="{D1E0A4B1-F1C9-4F38-A306-1395CB187AEB}" type="presOf" srcId="{3955691D-DB74-4848-8B42-ADC4861CBD51}" destId="{8AEDBA9B-2983-43C1-8698-336456F739A7}" srcOrd="0" destOrd="0" presId="urn:microsoft.com/office/officeart/2005/8/layout/cycle5"/>
    <dgm:cxn modelId="{F7AD93B5-7102-4CEE-A21B-FC63B880B53E}" srcId="{95E5D867-2380-4300-97EB-BF13A1467EE3}" destId="{553FADDE-B331-4C65-9124-5A8FF5998194}" srcOrd="1" destOrd="0" parTransId="{C420ABDC-6777-4D6F-8CB8-F27E5D1E98E5}" sibTransId="{A25FE903-6D01-4B19-B44A-9FD2C14FABCA}"/>
    <dgm:cxn modelId="{C3A533BF-F7C9-4AEA-A963-0E8D8FE74F80}" srcId="{95E5D867-2380-4300-97EB-BF13A1467EE3}" destId="{3F343252-8AEF-4CF7-8061-E2271C8A8D7C}" srcOrd="0" destOrd="0" parTransId="{B27DD62A-1DBF-4731-8BF2-6B6CDC248CF1}" sibTransId="{387C1F10-0431-4589-8245-8BDC8A15AC53}"/>
    <dgm:cxn modelId="{F4F4831C-0051-4EDD-8FD4-4E88E4FEE564}" type="presParOf" srcId="{39027AA1-84E8-4C7F-BE90-29C1D299FA49}" destId="{F165EA7D-5B4B-4E7C-9284-01537B3F93D3}" srcOrd="0" destOrd="0" presId="urn:microsoft.com/office/officeart/2005/8/layout/cycle5"/>
    <dgm:cxn modelId="{DDFD29DE-FD8D-4EB2-9061-88235447BB52}" type="presParOf" srcId="{39027AA1-84E8-4C7F-BE90-29C1D299FA49}" destId="{B0BF0D9C-EAA1-4A17-ADAE-1C1F4B036910}" srcOrd="1" destOrd="0" presId="urn:microsoft.com/office/officeart/2005/8/layout/cycle5"/>
    <dgm:cxn modelId="{B07EE7FF-5826-477F-B4AB-B81F8EF74908}" type="presParOf" srcId="{39027AA1-84E8-4C7F-BE90-29C1D299FA49}" destId="{47C416A6-5A86-4EBC-A16F-3536D044D40A}" srcOrd="2" destOrd="0" presId="urn:microsoft.com/office/officeart/2005/8/layout/cycle5"/>
    <dgm:cxn modelId="{D7CDCBD8-189D-4D7D-B0F9-DE7CDD0FE2B9}" type="presParOf" srcId="{39027AA1-84E8-4C7F-BE90-29C1D299FA49}" destId="{B158AC8C-85A2-4AD9-96ED-9778D355F78D}" srcOrd="3" destOrd="0" presId="urn:microsoft.com/office/officeart/2005/8/layout/cycle5"/>
    <dgm:cxn modelId="{F7190C19-CAD6-4685-BA3B-061AD67C36ED}" type="presParOf" srcId="{39027AA1-84E8-4C7F-BE90-29C1D299FA49}" destId="{41BD13B5-D74A-4072-9176-360C7F438B99}" srcOrd="4" destOrd="0" presId="urn:microsoft.com/office/officeart/2005/8/layout/cycle5"/>
    <dgm:cxn modelId="{4AA4BE0E-C217-4C7A-8D9D-5BE448502D53}" type="presParOf" srcId="{39027AA1-84E8-4C7F-BE90-29C1D299FA49}" destId="{A7E5FF0B-D3EB-40F6-BEA8-B2A01CAE13BF}" srcOrd="5" destOrd="0" presId="urn:microsoft.com/office/officeart/2005/8/layout/cycle5"/>
    <dgm:cxn modelId="{08B10CD9-BC0C-45B2-ABCD-16A10650DD14}" type="presParOf" srcId="{39027AA1-84E8-4C7F-BE90-29C1D299FA49}" destId="{0C358A2F-E84F-4E83-A0C7-AA40A54A8868}" srcOrd="6" destOrd="0" presId="urn:microsoft.com/office/officeart/2005/8/layout/cycle5"/>
    <dgm:cxn modelId="{2D515251-9501-41EB-A938-512B1CD2F781}" type="presParOf" srcId="{39027AA1-84E8-4C7F-BE90-29C1D299FA49}" destId="{7F1B8027-7D69-4ECB-A609-4B643F32DE23}" srcOrd="7" destOrd="0" presId="urn:microsoft.com/office/officeart/2005/8/layout/cycle5"/>
    <dgm:cxn modelId="{10C619FC-616A-4A3D-923B-EB596B4BB3D4}" type="presParOf" srcId="{39027AA1-84E8-4C7F-BE90-29C1D299FA49}" destId="{8AEDBA9B-2983-43C1-8698-336456F739A7}" srcOrd="8" destOrd="0" presId="urn:microsoft.com/office/officeart/2005/8/layout/cycle5"/>
    <dgm:cxn modelId="{DC032547-DFF3-4482-B030-E7023BC0391D}" type="presParOf" srcId="{39027AA1-84E8-4C7F-BE90-29C1D299FA49}" destId="{036C6A10-D0C9-4B77-B3D8-244A3D84390D}" srcOrd="9" destOrd="0" presId="urn:microsoft.com/office/officeart/2005/8/layout/cycle5"/>
    <dgm:cxn modelId="{BCE29A7B-2186-4FD3-A6B6-0FF3591162EB}" type="presParOf" srcId="{39027AA1-84E8-4C7F-BE90-29C1D299FA49}" destId="{120AA633-79FE-40B2-BC89-D90C57290726}" srcOrd="10" destOrd="0" presId="urn:microsoft.com/office/officeart/2005/8/layout/cycle5"/>
    <dgm:cxn modelId="{DA4BB780-8FEA-40A7-B05F-EB7A67ED1BBC}" type="presParOf" srcId="{39027AA1-84E8-4C7F-BE90-29C1D299FA49}" destId="{4BAA94A7-A3D1-4B3D-9DEB-F0626CE0536B}"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2D87A5-12D8-4F76-A939-AF0FEE622A57}" type="doc">
      <dgm:prSet loTypeId="urn:microsoft.com/office/officeart/2005/8/layout/process1" loCatId="process" qsTypeId="urn:microsoft.com/office/officeart/2005/8/quickstyle/simple1" qsCatId="simple" csTypeId="urn:microsoft.com/office/officeart/2005/8/colors/accent1_2" csCatId="accent1" phldr="1"/>
      <dgm:spPr/>
    </dgm:pt>
    <dgm:pt modelId="{E9B92AAC-7FE6-43C3-A904-2AFB548079AB}">
      <dgm:prSet phldrT="[Text]"/>
      <dgm:spPr>
        <a:solidFill>
          <a:schemeClr val="accent5"/>
        </a:solidFill>
      </dgm:spPr>
      <dgm:t>
        <a:bodyPr/>
        <a:lstStyle/>
        <a:p>
          <a:r>
            <a:rPr lang="en-PH"/>
            <a:t>Inputs</a:t>
          </a:r>
        </a:p>
      </dgm:t>
    </dgm:pt>
    <dgm:pt modelId="{BEA853DA-F3FB-4B83-AB8A-55DD0B6BB116}" type="parTrans" cxnId="{C9B85A2E-5909-4DCE-BBD6-48073E924814}">
      <dgm:prSet/>
      <dgm:spPr/>
      <dgm:t>
        <a:bodyPr/>
        <a:lstStyle/>
        <a:p>
          <a:endParaRPr lang="en-PH"/>
        </a:p>
      </dgm:t>
    </dgm:pt>
    <dgm:pt modelId="{32397780-7089-47F4-A6CF-E0CE1904CE21}" type="sibTrans" cxnId="{C9B85A2E-5909-4DCE-BBD6-48073E924814}">
      <dgm:prSet/>
      <dgm:spPr>
        <a:solidFill>
          <a:schemeClr val="accent5"/>
        </a:solidFill>
      </dgm:spPr>
      <dgm:t>
        <a:bodyPr/>
        <a:lstStyle/>
        <a:p>
          <a:endParaRPr lang="en-PH"/>
        </a:p>
      </dgm:t>
    </dgm:pt>
    <dgm:pt modelId="{A2BFCDB4-30BD-4B4C-AFC7-DD360B64E63D}">
      <dgm:prSet phldrT="[Text]"/>
      <dgm:spPr>
        <a:solidFill>
          <a:schemeClr val="accent5"/>
        </a:solidFill>
      </dgm:spPr>
      <dgm:t>
        <a:bodyPr/>
        <a:lstStyle/>
        <a:p>
          <a:r>
            <a:rPr lang="en-PH"/>
            <a:t>Activities</a:t>
          </a:r>
        </a:p>
      </dgm:t>
    </dgm:pt>
    <dgm:pt modelId="{C3391D9E-7359-4736-91B2-AF2EAF44D46A}" type="parTrans" cxnId="{C43C5CC0-E673-4BF8-828A-F3CF900E52C2}">
      <dgm:prSet/>
      <dgm:spPr/>
      <dgm:t>
        <a:bodyPr/>
        <a:lstStyle/>
        <a:p>
          <a:endParaRPr lang="en-PH"/>
        </a:p>
      </dgm:t>
    </dgm:pt>
    <dgm:pt modelId="{429BD119-4B25-4951-A198-28C5FC16A8D2}" type="sibTrans" cxnId="{C43C5CC0-E673-4BF8-828A-F3CF900E52C2}">
      <dgm:prSet/>
      <dgm:spPr>
        <a:solidFill>
          <a:schemeClr val="accent5"/>
        </a:solidFill>
      </dgm:spPr>
      <dgm:t>
        <a:bodyPr/>
        <a:lstStyle/>
        <a:p>
          <a:endParaRPr lang="en-PH"/>
        </a:p>
      </dgm:t>
    </dgm:pt>
    <dgm:pt modelId="{74119DD9-59DB-45ED-93D9-1F22A8A3314C}">
      <dgm:prSet phldrT="[Text]"/>
      <dgm:spPr>
        <a:solidFill>
          <a:schemeClr val="accent5"/>
        </a:solidFill>
      </dgm:spPr>
      <dgm:t>
        <a:bodyPr/>
        <a:lstStyle/>
        <a:p>
          <a:r>
            <a:rPr lang="en-PH"/>
            <a:t>Outputs</a:t>
          </a:r>
        </a:p>
      </dgm:t>
    </dgm:pt>
    <dgm:pt modelId="{21B38C9E-4DE1-4EBB-8998-EE50AD60CCAB}" type="parTrans" cxnId="{D4D0D71D-F3A6-48DD-B734-4C824B3F56FA}">
      <dgm:prSet/>
      <dgm:spPr/>
      <dgm:t>
        <a:bodyPr/>
        <a:lstStyle/>
        <a:p>
          <a:endParaRPr lang="en-PH"/>
        </a:p>
      </dgm:t>
    </dgm:pt>
    <dgm:pt modelId="{6C506A55-5BAA-4DB5-911D-CC0EEC7C6581}" type="sibTrans" cxnId="{D4D0D71D-F3A6-48DD-B734-4C824B3F56FA}">
      <dgm:prSet/>
      <dgm:spPr>
        <a:solidFill>
          <a:schemeClr val="accent5"/>
        </a:solidFill>
      </dgm:spPr>
      <dgm:t>
        <a:bodyPr/>
        <a:lstStyle/>
        <a:p>
          <a:endParaRPr lang="en-PH"/>
        </a:p>
      </dgm:t>
    </dgm:pt>
    <dgm:pt modelId="{60706174-1B0C-4D41-A53E-3EF3498982AA}">
      <dgm:prSet phldrT="[Text]"/>
      <dgm:spPr>
        <a:solidFill>
          <a:schemeClr val="accent5"/>
        </a:solidFill>
      </dgm:spPr>
      <dgm:t>
        <a:bodyPr/>
        <a:lstStyle/>
        <a:p>
          <a:r>
            <a:rPr lang="en-PH"/>
            <a:t>Outcomes</a:t>
          </a:r>
        </a:p>
      </dgm:t>
    </dgm:pt>
    <dgm:pt modelId="{76B0E121-F33D-4665-98CA-C6CD87EAF12E}" type="parTrans" cxnId="{9DA5FD26-A297-4629-A403-22A46F9FFB4F}">
      <dgm:prSet/>
      <dgm:spPr/>
      <dgm:t>
        <a:bodyPr/>
        <a:lstStyle/>
        <a:p>
          <a:endParaRPr lang="en-PH"/>
        </a:p>
      </dgm:t>
    </dgm:pt>
    <dgm:pt modelId="{7C921D8D-1B0E-4B35-901B-87823CDF1653}" type="sibTrans" cxnId="{9DA5FD26-A297-4629-A403-22A46F9FFB4F}">
      <dgm:prSet/>
      <dgm:spPr>
        <a:solidFill>
          <a:schemeClr val="accent5"/>
        </a:solidFill>
      </dgm:spPr>
      <dgm:t>
        <a:bodyPr/>
        <a:lstStyle/>
        <a:p>
          <a:endParaRPr lang="en-PH"/>
        </a:p>
      </dgm:t>
    </dgm:pt>
    <dgm:pt modelId="{817B09E6-9DE6-4447-B5AB-F03548EF5856}">
      <dgm:prSet phldrT="[Text]"/>
      <dgm:spPr>
        <a:solidFill>
          <a:schemeClr val="accent5"/>
        </a:solidFill>
      </dgm:spPr>
      <dgm:t>
        <a:bodyPr/>
        <a:lstStyle/>
        <a:p>
          <a:r>
            <a:rPr lang="en-US"/>
            <a:t>Goals</a:t>
          </a:r>
          <a:endParaRPr lang="en-PH"/>
        </a:p>
      </dgm:t>
    </dgm:pt>
    <dgm:pt modelId="{E99C53BD-F42C-4C8A-A9D4-980BAE90B27F}" type="parTrans" cxnId="{484EAFD0-CADB-4CEF-80C9-BEA0BACEE25F}">
      <dgm:prSet/>
      <dgm:spPr/>
      <dgm:t>
        <a:bodyPr/>
        <a:lstStyle/>
        <a:p>
          <a:endParaRPr lang="en-PH"/>
        </a:p>
      </dgm:t>
    </dgm:pt>
    <dgm:pt modelId="{D97D37CD-410C-42A5-B2A7-8F907C920B26}" type="sibTrans" cxnId="{484EAFD0-CADB-4CEF-80C9-BEA0BACEE25F}">
      <dgm:prSet/>
      <dgm:spPr/>
      <dgm:t>
        <a:bodyPr/>
        <a:lstStyle/>
        <a:p>
          <a:endParaRPr lang="en-PH"/>
        </a:p>
      </dgm:t>
    </dgm:pt>
    <dgm:pt modelId="{AA8CDEE0-3448-4FA5-9D8B-ED5B37923BDB}" type="pres">
      <dgm:prSet presAssocID="{112D87A5-12D8-4F76-A939-AF0FEE622A57}" presName="Name0" presStyleCnt="0">
        <dgm:presLayoutVars>
          <dgm:dir/>
          <dgm:resizeHandles val="exact"/>
        </dgm:presLayoutVars>
      </dgm:prSet>
      <dgm:spPr/>
    </dgm:pt>
    <dgm:pt modelId="{63958531-0081-4279-A998-E1E2D56B809D}" type="pres">
      <dgm:prSet presAssocID="{E9B92AAC-7FE6-43C3-A904-2AFB548079AB}" presName="node" presStyleLbl="node1" presStyleIdx="0" presStyleCnt="5" custScaleY="143899">
        <dgm:presLayoutVars>
          <dgm:bulletEnabled val="1"/>
        </dgm:presLayoutVars>
      </dgm:prSet>
      <dgm:spPr/>
    </dgm:pt>
    <dgm:pt modelId="{80FF111B-E1B2-4FDC-85BA-6CBE28B622CF}" type="pres">
      <dgm:prSet presAssocID="{32397780-7089-47F4-A6CF-E0CE1904CE21}" presName="sibTrans" presStyleLbl="sibTrans2D1" presStyleIdx="0" presStyleCnt="4"/>
      <dgm:spPr/>
    </dgm:pt>
    <dgm:pt modelId="{DE49F29C-D589-478B-A5B9-CEBDC6CB95E1}" type="pres">
      <dgm:prSet presAssocID="{32397780-7089-47F4-A6CF-E0CE1904CE21}" presName="connectorText" presStyleLbl="sibTrans2D1" presStyleIdx="0" presStyleCnt="4"/>
      <dgm:spPr/>
    </dgm:pt>
    <dgm:pt modelId="{76B17297-B6B6-475B-9F79-C27AAC7DBE8B}" type="pres">
      <dgm:prSet presAssocID="{A2BFCDB4-30BD-4B4C-AFC7-DD360B64E63D}" presName="node" presStyleLbl="node1" presStyleIdx="1" presStyleCnt="5" custScaleY="147378">
        <dgm:presLayoutVars>
          <dgm:bulletEnabled val="1"/>
        </dgm:presLayoutVars>
      </dgm:prSet>
      <dgm:spPr/>
    </dgm:pt>
    <dgm:pt modelId="{E24E975E-7BCC-411E-98F5-1EA5787D41DF}" type="pres">
      <dgm:prSet presAssocID="{429BD119-4B25-4951-A198-28C5FC16A8D2}" presName="sibTrans" presStyleLbl="sibTrans2D1" presStyleIdx="1" presStyleCnt="4"/>
      <dgm:spPr/>
    </dgm:pt>
    <dgm:pt modelId="{BDFF7B31-B3EE-41B7-A178-804E6E34C482}" type="pres">
      <dgm:prSet presAssocID="{429BD119-4B25-4951-A198-28C5FC16A8D2}" presName="connectorText" presStyleLbl="sibTrans2D1" presStyleIdx="1" presStyleCnt="4"/>
      <dgm:spPr/>
    </dgm:pt>
    <dgm:pt modelId="{3CB63253-74AE-404D-8C47-8E0EF96B1B87}" type="pres">
      <dgm:prSet presAssocID="{74119DD9-59DB-45ED-93D9-1F22A8A3314C}" presName="node" presStyleLbl="node1" presStyleIdx="2" presStyleCnt="5" custScaleY="148073">
        <dgm:presLayoutVars>
          <dgm:bulletEnabled val="1"/>
        </dgm:presLayoutVars>
      </dgm:prSet>
      <dgm:spPr/>
    </dgm:pt>
    <dgm:pt modelId="{545E901A-BAD7-4BE1-B799-6DD247FCD697}" type="pres">
      <dgm:prSet presAssocID="{6C506A55-5BAA-4DB5-911D-CC0EEC7C6581}" presName="sibTrans" presStyleLbl="sibTrans2D1" presStyleIdx="2" presStyleCnt="4"/>
      <dgm:spPr/>
    </dgm:pt>
    <dgm:pt modelId="{59758CB6-1A2D-4D96-9CDD-DA8B450850EA}" type="pres">
      <dgm:prSet presAssocID="{6C506A55-5BAA-4DB5-911D-CC0EEC7C6581}" presName="connectorText" presStyleLbl="sibTrans2D1" presStyleIdx="2" presStyleCnt="4"/>
      <dgm:spPr/>
    </dgm:pt>
    <dgm:pt modelId="{6A561124-43A3-4D6B-89D5-44E0842BE610}" type="pres">
      <dgm:prSet presAssocID="{60706174-1B0C-4D41-A53E-3EF3498982AA}" presName="node" presStyleLbl="node1" presStyleIdx="3" presStyleCnt="5" custScaleY="148457">
        <dgm:presLayoutVars>
          <dgm:bulletEnabled val="1"/>
        </dgm:presLayoutVars>
      </dgm:prSet>
      <dgm:spPr/>
    </dgm:pt>
    <dgm:pt modelId="{2F3CF87C-16AA-4E3D-B321-4764FA578009}" type="pres">
      <dgm:prSet presAssocID="{7C921D8D-1B0E-4B35-901B-87823CDF1653}" presName="sibTrans" presStyleLbl="sibTrans2D1" presStyleIdx="3" presStyleCnt="4"/>
      <dgm:spPr/>
    </dgm:pt>
    <dgm:pt modelId="{9E521591-E010-4E29-9A5E-397FB197FA3F}" type="pres">
      <dgm:prSet presAssocID="{7C921D8D-1B0E-4B35-901B-87823CDF1653}" presName="connectorText" presStyleLbl="sibTrans2D1" presStyleIdx="3" presStyleCnt="4"/>
      <dgm:spPr/>
    </dgm:pt>
    <dgm:pt modelId="{79F912AC-12E2-4E68-BCE9-D4BF70B8809A}" type="pres">
      <dgm:prSet presAssocID="{817B09E6-9DE6-4447-B5AB-F03548EF5856}" presName="node" presStyleLbl="node1" presStyleIdx="4" presStyleCnt="5" custScaleY="150545">
        <dgm:presLayoutVars>
          <dgm:bulletEnabled val="1"/>
        </dgm:presLayoutVars>
      </dgm:prSet>
      <dgm:spPr/>
    </dgm:pt>
  </dgm:ptLst>
  <dgm:cxnLst>
    <dgm:cxn modelId="{49FC9700-BB05-4843-A869-6A03DE9A7177}" type="presOf" srcId="{817B09E6-9DE6-4447-B5AB-F03548EF5856}" destId="{79F912AC-12E2-4E68-BCE9-D4BF70B8809A}" srcOrd="0" destOrd="0" presId="urn:microsoft.com/office/officeart/2005/8/layout/process1"/>
    <dgm:cxn modelId="{00C70E18-E059-4FDC-9399-CBB8EA9096B3}" type="presOf" srcId="{7C921D8D-1B0E-4B35-901B-87823CDF1653}" destId="{9E521591-E010-4E29-9A5E-397FB197FA3F}" srcOrd="1" destOrd="0" presId="urn:microsoft.com/office/officeart/2005/8/layout/process1"/>
    <dgm:cxn modelId="{D4D0D71D-F3A6-48DD-B734-4C824B3F56FA}" srcId="{112D87A5-12D8-4F76-A939-AF0FEE622A57}" destId="{74119DD9-59DB-45ED-93D9-1F22A8A3314C}" srcOrd="2" destOrd="0" parTransId="{21B38C9E-4DE1-4EBB-8998-EE50AD60CCAB}" sibTransId="{6C506A55-5BAA-4DB5-911D-CC0EEC7C6581}"/>
    <dgm:cxn modelId="{9DA5FD26-A297-4629-A403-22A46F9FFB4F}" srcId="{112D87A5-12D8-4F76-A939-AF0FEE622A57}" destId="{60706174-1B0C-4D41-A53E-3EF3498982AA}" srcOrd="3" destOrd="0" parTransId="{76B0E121-F33D-4665-98CA-C6CD87EAF12E}" sibTransId="{7C921D8D-1B0E-4B35-901B-87823CDF1653}"/>
    <dgm:cxn modelId="{BEB52927-2A95-4F65-BBCD-33C017CBC59D}" type="presOf" srcId="{429BD119-4B25-4951-A198-28C5FC16A8D2}" destId="{E24E975E-7BCC-411E-98F5-1EA5787D41DF}" srcOrd="0" destOrd="0" presId="urn:microsoft.com/office/officeart/2005/8/layout/process1"/>
    <dgm:cxn modelId="{69EE472D-9E1E-4DCF-A31C-9BB6A1805F61}" type="presOf" srcId="{429BD119-4B25-4951-A198-28C5FC16A8D2}" destId="{BDFF7B31-B3EE-41B7-A178-804E6E34C482}" srcOrd="1" destOrd="0" presId="urn:microsoft.com/office/officeart/2005/8/layout/process1"/>
    <dgm:cxn modelId="{C9B85A2E-5909-4DCE-BBD6-48073E924814}" srcId="{112D87A5-12D8-4F76-A939-AF0FEE622A57}" destId="{E9B92AAC-7FE6-43C3-A904-2AFB548079AB}" srcOrd="0" destOrd="0" parTransId="{BEA853DA-F3FB-4B83-AB8A-55DD0B6BB116}" sibTransId="{32397780-7089-47F4-A6CF-E0CE1904CE21}"/>
    <dgm:cxn modelId="{B919A557-C3AE-4A79-ABBF-09D23F740D25}" type="presOf" srcId="{112D87A5-12D8-4F76-A939-AF0FEE622A57}" destId="{AA8CDEE0-3448-4FA5-9D8B-ED5B37923BDB}" srcOrd="0" destOrd="0" presId="urn:microsoft.com/office/officeart/2005/8/layout/process1"/>
    <dgm:cxn modelId="{C78A229B-ECB4-42A2-8169-6143424F97DA}" type="presOf" srcId="{7C921D8D-1B0E-4B35-901B-87823CDF1653}" destId="{2F3CF87C-16AA-4E3D-B321-4764FA578009}" srcOrd="0" destOrd="0" presId="urn:microsoft.com/office/officeart/2005/8/layout/process1"/>
    <dgm:cxn modelId="{F86052AA-AC8D-49E5-AAB1-1A590166CD5E}" type="presOf" srcId="{6C506A55-5BAA-4DB5-911D-CC0EEC7C6581}" destId="{59758CB6-1A2D-4D96-9CDD-DA8B450850EA}" srcOrd="1" destOrd="0" presId="urn:microsoft.com/office/officeart/2005/8/layout/process1"/>
    <dgm:cxn modelId="{CC68BCAB-6943-4F02-950D-7DCECE367897}" type="presOf" srcId="{74119DD9-59DB-45ED-93D9-1F22A8A3314C}" destId="{3CB63253-74AE-404D-8C47-8E0EF96B1B87}" srcOrd="0" destOrd="0" presId="urn:microsoft.com/office/officeart/2005/8/layout/process1"/>
    <dgm:cxn modelId="{DFD8F1AD-E803-4690-A735-A285D638869C}" type="presOf" srcId="{32397780-7089-47F4-A6CF-E0CE1904CE21}" destId="{80FF111B-E1B2-4FDC-85BA-6CBE28B622CF}" srcOrd="0" destOrd="0" presId="urn:microsoft.com/office/officeart/2005/8/layout/process1"/>
    <dgm:cxn modelId="{194F2AC0-1C8D-4ECE-B6C9-429FBD0D6F66}" type="presOf" srcId="{E9B92AAC-7FE6-43C3-A904-2AFB548079AB}" destId="{63958531-0081-4279-A998-E1E2D56B809D}" srcOrd="0" destOrd="0" presId="urn:microsoft.com/office/officeart/2005/8/layout/process1"/>
    <dgm:cxn modelId="{C43C5CC0-E673-4BF8-828A-F3CF900E52C2}" srcId="{112D87A5-12D8-4F76-A939-AF0FEE622A57}" destId="{A2BFCDB4-30BD-4B4C-AFC7-DD360B64E63D}" srcOrd="1" destOrd="0" parTransId="{C3391D9E-7359-4736-91B2-AF2EAF44D46A}" sibTransId="{429BD119-4B25-4951-A198-28C5FC16A8D2}"/>
    <dgm:cxn modelId="{A8A1F9C2-C565-450A-B5F1-F290B7821F97}" type="presOf" srcId="{32397780-7089-47F4-A6CF-E0CE1904CE21}" destId="{DE49F29C-D589-478B-A5B9-CEBDC6CB95E1}" srcOrd="1" destOrd="0" presId="urn:microsoft.com/office/officeart/2005/8/layout/process1"/>
    <dgm:cxn modelId="{7A382CC7-AA22-4307-89E0-7768FD1094B5}" type="presOf" srcId="{60706174-1B0C-4D41-A53E-3EF3498982AA}" destId="{6A561124-43A3-4D6B-89D5-44E0842BE610}" srcOrd="0" destOrd="0" presId="urn:microsoft.com/office/officeart/2005/8/layout/process1"/>
    <dgm:cxn modelId="{484EAFD0-CADB-4CEF-80C9-BEA0BACEE25F}" srcId="{112D87A5-12D8-4F76-A939-AF0FEE622A57}" destId="{817B09E6-9DE6-4447-B5AB-F03548EF5856}" srcOrd="4" destOrd="0" parTransId="{E99C53BD-F42C-4C8A-A9D4-980BAE90B27F}" sibTransId="{D97D37CD-410C-42A5-B2A7-8F907C920B26}"/>
    <dgm:cxn modelId="{C9FC1BD7-B20D-4C00-AD31-333F7F85E0A3}" type="presOf" srcId="{A2BFCDB4-30BD-4B4C-AFC7-DD360B64E63D}" destId="{76B17297-B6B6-475B-9F79-C27AAC7DBE8B}" srcOrd="0" destOrd="0" presId="urn:microsoft.com/office/officeart/2005/8/layout/process1"/>
    <dgm:cxn modelId="{36B2D6D9-D9A4-4053-BEFB-D4A8B6B3C6D3}" type="presOf" srcId="{6C506A55-5BAA-4DB5-911D-CC0EEC7C6581}" destId="{545E901A-BAD7-4BE1-B799-6DD247FCD697}" srcOrd="0" destOrd="0" presId="urn:microsoft.com/office/officeart/2005/8/layout/process1"/>
    <dgm:cxn modelId="{171A3B23-871D-4461-8EF4-BC9A0BFEB1A7}" type="presParOf" srcId="{AA8CDEE0-3448-4FA5-9D8B-ED5B37923BDB}" destId="{63958531-0081-4279-A998-E1E2D56B809D}" srcOrd="0" destOrd="0" presId="urn:microsoft.com/office/officeart/2005/8/layout/process1"/>
    <dgm:cxn modelId="{BD584C18-CE53-430C-8959-B0A1988FF599}" type="presParOf" srcId="{AA8CDEE0-3448-4FA5-9D8B-ED5B37923BDB}" destId="{80FF111B-E1B2-4FDC-85BA-6CBE28B622CF}" srcOrd="1" destOrd="0" presId="urn:microsoft.com/office/officeart/2005/8/layout/process1"/>
    <dgm:cxn modelId="{C89DD442-50BC-45AE-A3BE-7148908846A9}" type="presParOf" srcId="{80FF111B-E1B2-4FDC-85BA-6CBE28B622CF}" destId="{DE49F29C-D589-478B-A5B9-CEBDC6CB95E1}" srcOrd="0" destOrd="0" presId="urn:microsoft.com/office/officeart/2005/8/layout/process1"/>
    <dgm:cxn modelId="{86B95E2D-B09B-430F-8430-CCCC1C06A362}" type="presParOf" srcId="{AA8CDEE0-3448-4FA5-9D8B-ED5B37923BDB}" destId="{76B17297-B6B6-475B-9F79-C27AAC7DBE8B}" srcOrd="2" destOrd="0" presId="urn:microsoft.com/office/officeart/2005/8/layout/process1"/>
    <dgm:cxn modelId="{4A9472D5-A24C-4A5E-B461-F5D219980045}" type="presParOf" srcId="{AA8CDEE0-3448-4FA5-9D8B-ED5B37923BDB}" destId="{E24E975E-7BCC-411E-98F5-1EA5787D41DF}" srcOrd="3" destOrd="0" presId="urn:microsoft.com/office/officeart/2005/8/layout/process1"/>
    <dgm:cxn modelId="{DF292B09-C77D-46DA-B24B-71F29695EB14}" type="presParOf" srcId="{E24E975E-7BCC-411E-98F5-1EA5787D41DF}" destId="{BDFF7B31-B3EE-41B7-A178-804E6E34C482}" srcOrd="0" destOrd="0" presId="urn:microsoft.com/office/officeart/2005/8/layout/process1"/>
    <dgm:cxn modelId="{1F2F80B3-8FA3-417C-98C3-A698502BD0F9}" type="presParOf" srcId="{AA8CDEE0-3448-4FA5-9D8B-ED5B37923BDB}" destId="{3CB63253-74AE-404D-8C47-8E0EF96B1B87}" srcOrd="4" destOrd="0" presId="urn:microsoft.com/office/officeart/2005/8/layout/process1"/>
    <dgm:cxn modelId="{F07E27BB-EE11-4CF5-B591-7299A6BEB1BB}" type="presParOf" srcId="{AA8CDEE0-3448-4FA5-9D8B-ED5B37923BDB}" destId="{545E901A-BAD7-4BE1-B799-6DD247FCD697}" srcOrd="5" destOrd="0" presId="urn:microsoft.com/office/officeart/2005/8/layout/process1"/>
    <dgm:cxn modelId="{2B6097CE-B8CA-4AD4-AA14-45682C3DA527}" type="presParOf" srcId="{545E901A-BAD7-4BE1-B799-6DD247FCD697}" destId="{59758CB6-1A2D-4D96-9CDD-DA8B450850EA}" srcOrd="0" destOrd="0" presId="urn:microsoft.com/office/officeart/2005/8/layout/process1"/>
    <dgm:cxn modelId="{464E845D-B395-41C8-89DD-7DF9E06C2AEB}" type="presParOf" srcId="{AA8CDEE0-3448-4FA5-9D8B-ED5B37923BDB}" destId="{6A561124-43A3-4D6B-89D5-44E0842BE610}" srcOrd="6" destOrd="0" presId="urn:microsoft.com/office/officeart/2005/8/layout/process1"/>
    <dgm:cxn modelId="{11C60E06-D1B2-48F5-AF33-1203E4379C0C}" type="presParOf" srcId="{AA8CDEE0-3448-4FA5-9D8B-ED5B37923BDB}" destId="{2F3CF87C-16AA-4E3D-B321-4764FA578009}" srcOrd="7" destOrd="0" presId="urn:microsoft.com/office/officeart/2005/8/layout/process1"/>
    <dgm:cxn modelId="{98000069-0EBD-48C9-A20C-8F3CA39B9FED}" type="presParOf" srcId="{2F3CF87C-16AA-4E3D-B321-4764FA578009}" destId="{9E521591-E010-4E29-9A5E-397FB197FA3F}" srcOrd="0" destOrd="0" presId="urn:microsoft.com/office/officeart/2005/8/layout/process1"/>
    <dgm:cxn modelId="{C19C58E6-F3D4-4592-909C-B07EAD2FDE3F}" type="presParOf" srcId="{AA8CDEE0-3448-4FA5-9D8B-ED5B37923BDB}" destId="{79F912AC-12E2-4E68-BCE9-D4BF70B8809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E5D867-2380-4300-97EB-BF13A1467EE3}"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PH"/>
        </a:p>
      </dgm:t>
    </dgm:pt>
    <dgm:pt modelId="{3F343252-8AEF-4CF7-8061-E2271C8A8D7C}">
      <dgm:prSet phldrT="[Text]" custT="1"/>
      <dgm:spPr>
        <a:solidFill>
          <a:srgbClr val="0957A3"/>
        </a:solidFill>
      </dgm:spPr>
      <dgm:t>
        <a:bodyPr/>
        <a:lstStyle/>
        <a:p>
          <a:r>
            <a:rPr lang="en-PH" sz="2400"/>
            <a:t>Needs assessment</a:t>
          </a:r>
        </a:p>
      </dgm:t>
    </dgm:pt>
    <dgm:pt modelId="{B27DD62A-1DBF-4731-8BF2-6B6CDC248CF1}" type="parTrans" cxnId="{C3A533BF-F7C9-4AEA-A963-0E8D8FE74F80}">
      <dgm:prSet/>
      <dgm:spPr/>
      <dgm:t>
        <a:bodyPr/>
        <a:lstStyle/>
        <a:p>
          <a:endParaRPr lang="en-PH" sz="4000"/>
        </a:p>
      </dgm:t>
    </dgm:pt>
    <dgm:pt modelId="{387C1F10-0431-4589-8245-8BDC8A15AC53}" type="sibTrans" cxnId="{C3A533BF-F7C9-4AEA-A963-0E8D8FE74F80}">
      <dgm:prSet/>
      <dgm:spPr>
        <a:ln w="38100">
          <a:solidFill>
            <a:schemeClr val="accent1"/>
          </a:solidFill>
        </a:ln>
      </dgm:spPr>
      <dgm:t>
        <a:bodyPr/>
        <a:lstStyle/>
        <a:p>
          <a:endParaRPr lang="en-PH" sz="4000"/>
        </a:p>
      </dgm:t>
    </dgm:pt>
    <dgm:pt modelId="{553FADDE-B331-4C65-9124-5A8FF5998194}">
      <dgm:prSet phldrT="[Text]" custT="1"/>
      <dgm:spPr>
        <a:solidFill>
          <a:srgbClr val="0957A3"/>
        </a:solidFill>
      </dgm:spPr>
      <dgm:t>
        <a:bodyPr/>
        <a:lstStyle/>
        <a:p>
          <a:r>
            <a:rPr lang="en-PH" sz="2400"/>
            <a:t>Policy/Plan/Project  intervention design</a:t>
          </a:r>
        </a:p>
      </dgm:t>
    </dgm:pt>
    <dgm:pt modelId="{C420ABDC-6777-4D6F-8CB8-F27E5D1E98E5}" type="parTrans" cxnId="{F7AD93B5-7102-4CEE-A21B-FC63B880B53E}">
      <dgm:prSet/>
      <dgm:spPr/>
      <dgm:t>
        <a:bodyPr/>
        <a:lstStyle/>
        <a:p>
          <a:endParaRPr lang="en-PH" sz="4000"/>
        </a:p>
      </dgm:t>
    </dgm:pt>
    <dgm:pt modelId="{A25FE903-6D01-4B19-B44A-9FD2C14FABCA}" type="sibTrans" cxnId="{F7AD93B5-7102-4CEE-A21B-FC63B880B53E}">
      <dgm:prSet/>
      <dgm:spPr>
        <a:ln w="38100">
          <a:solidFill>
            <a:schemeClr val="accent1"/>
          </a:solidFill>
        </a:ln>
      </dgm:spPr>
      <dgm:t>
        <a:bodyPr/>
        <a:lstStyle/>
        <a:p>
          <a:endParaRPr lang="en-PH" sz="4000"/>
        </a:p>
      </dgm:t>
    </dgm:pt>
    <dgm:pt modelId="{27F44B3E-E70D-4498-B46C-86C048CDD563}">
      <dgm:prSet phldrT="[Text]" custT="1"/>
      <dgm:spPr>
        <a:solidFill>
          <a:srgbClr val="0957A3"/>
        </a:solidFill>
      </dgm:spPr>
      <dgm:t>
        <a:bodyPr/>
        <a:lstStyle/>
        <a:p>
          <a:r>
            <a:rPr lang="en-PH" sz="2400"/>
            <a:t>Policy/Program/Project Implementation</a:t>
          </a:r>
        </a:p>
      </dgm:t>
    </dgm:pt>
    <dgm:pt modelId="{8D1811DA-B866-477F-9304-5940B7033444}" type="parTrans" cxnId="{EFCD1D37-518A-4FA3-9B87-28253527C221}">
      <dgm:prSet/>
      <dgm:spPr/>
      <dgm:t>
        <a:bodyPr/>
        <a:lstStyle/>
        <a:p>
          <a:endParaRPr lang="en-PH" sz="4000"/>
        </a:p>
      </dgm:t>
    </dgm:pt>
    <dgm:pt modelId="{3955691D-DB74-4848-8B42-ADC4861CBD51}" type="sibTrans" cxnId="{EFCD1D37-518A-4FA3-9B87-28253527C221}">
      <dgm:prSet/>
      <dgm:spPr>
        <a:ln w="38100">
          <a:solidFill>
            <a:schemeClr val="accent1"/>
          </a:solidFill>
        </a:ln>
      </dgm:spPr>
      <dgm:t>
        <a:bodyPr/>
        <a:lstStyle/>
        <a:p>
          <a:endParaRPr lang="en-PH" sz="4000"/>
        </a:p>
      </dgm:t>
    </dgm:pt>
    <dgm:pt modelId="{1809F692-3DBC-4003-8772-F74488846499}">
      <dgm:prSet phldrT="[Text]" custT="1"/>
      <dgm:spPr>
        <a:solidFill>
          <a:srgbClr val="0957A3"/>
        </a:solidFill>
      </dgm:spPr>
      <dgm:t>
        <a:bodyPr/>
        <a:lstStyle/>
        <a:p>
          <a:r>
            <a:rPr lang="en-PH" sz="2400"/>
            <a:t>Monitoring &amp; </a:t>
          </a:r>
          <a:r>
            <a:rPr lang="en-PH" sz="2400" b="1">
              <a:solidFill>
                <a:srgbClr val="FFC000"/>
              </a:solidFill>
            </a:rPr>
            <a:t>Evaluation</a:t>
          </a:r>
        </a:p>
      </dgm:t>
    </dgm:pt>
    <dgm:pt modelId="{5A4613E3-2D86-4C22-8977-D9D55FF8A59A}" type="parTrans" cxnId="{F51C7178-01F0-4086-ABA3-1E111419E673}">
      <dgm:prSet/>
      <dgm:spPr/>
      <dgm:t>
        <a:bodyPr/>
        <a:lstStyle/>
        <a:p>
          <a:endParaRPr lang="en-PH" sz="4000"/>
        </a:p>
      </dgm:t>
    </dgm:pt>
    <dgm:pt modelId="{2DC2E8B4-C620-43C0-B588-5706A7776092}" type="sibTrans" cxnId="{F51C7178-01F0-4086-ABA3-1E111419E673}">
      <dgm:prSet/>
      <dgm:spPr>
        <a:ln w="38100">
          <a:solidFill>
            <a:schemeClr val="accent1"/>
          </a:solidFill>
        </a:ln>
      </dgm:spPr>
      <dgm:t>
        <a:bodyPr/>
        <a:lstStyle/>
        <a:p>
          <a:endParaRPr lang="en-PH" sz="4000"/>
        </a:p>
      </dgm:t>
    </dgm:pt>
    <dgm:pt modelId="{39027AA1-84E8-4C7F-BE90-29C1D299FA49}" type="pres">
      <dgm:prSet presAssocID="{95E5D867-2380-4300-97EB-BF13A1467EE3}" presName="cycle" presStyleCnt="0">
        <dgm:presLayoutVars>
          <dgm:dir/>
          <dgm:resizeHandles val="exact"/>
        </dgm:presLayoutVars>
      </dgm:prSet>
      <dgm:spPr/>
    </dgm:pt>
    <dgm:pt modelId="{F165EA7D-5B4B-4E7C-9284-01537B3F93D3}" type="pres">
      <dgm:prSet presAssocID="{3F343252-8AEF-4CF7-8061-E2271C8A8D7C}" presName="node" presStyleLbl="node1" presStyleIdx="0" presStyleCnt="4" custScaleX="180882">
        <dgm:presLayoutVars>
          <dgm:bulletEnabled val="1"/>
        </dgm:presLayoutVars>
      </dgm:prSet>
      <dgm:spPr/>
    </dgm:pt>
    <dgm:pt modelId="{B0BF0D9C-EAA1-4A17-ADAE-1C1F4B036910}" type="pres">
      <dgm:prSet presAssocID="{3F343252-8AEF-4CF7-8061-E2271C8A8D7C}" presName="spNode" presStyleCnt="0"/>
      <dgm:spPr/>
    </dgm:pt>
    <dgm:pt modelId="{47C416A6-5A86-4EBC-A16F-3536D044D40A}" type="pres">
      <dgm:prSet presAssocID="{387C1F10-0431-4589-8245-8BDC8A15AC53}" presName="sibTrans" presStyleLbl="sibTrans1D1" presStyleIdx="0" presStyleCnt="4"/>
      <dgm:spPr/>
    </dgm:pt>
    <dgm:pt modelId="{B158AC8C-85A2-4AD9-96ED-9778D355F78D}" type="pres">
      <dgm:prSet presAssocID="{553FADDE-B331-4C65-9124-5A8FF5998194}" presName="node" presStyleLbl="node1" presStyleIdx="1" presStyleCnt="4" custScaleX="178271" custRadScaleRad="129361" custRadScaleInc="-3209">
        <dgm:presLayoutVars>
          <dgm:bulletEnabled val="1"/>
        </dgm:presLayoutVars>
      </dgm:prSet>
      <dgm:spPr/>
    </dgm:pt>
    <dgm:pt modelId="{41BD13B5-D74A-4072-9176-360C7F438B99}" type="pres">
      <dgm:prSet presAssocID="{553FADDE-B331-4C65-9124-5A8FF5998194}" presName="spNode" presStyleCnt="0"/>
      <dgm:spPr/>
    </dgm:pt>
    <dgm:pt modelId="{A7E5FF0B-D3EB-40F6-BEA8-B2A01CAE13BF}" type="pres">
      <dgm:prSet presAssocID="{A25FE903-6D01-4B19-B44A-9FD2C14FABCA}" presName="sibTrans" presStyleLbl="sibTrans1D1" presStyleIdx="1" presStyleCnt="4"/>
      <dgm:spPr/>
    </dgm:pt>
    <dgm:pt modelId="{0C358A2F-E84F-4E83-A0C7-AA40A54A8868}" type="pres">
      <dgm:prSet presAssocID="{27F44B3E-E70D-4498-B46C-86C048CDD563}" presName="node" presStyleLbl="node1" presStyleIdx="2" presStyleCnt="4" custScaleX="216582">
        <dgm:presLayoutVars>
          <dgm:bulletEnabled val="1"/>
        </dgm:presLayoutVars>
      </dgm:prSet>
      <dgm:spPr/>
    </dgm:pt>
    <dgm:pt modelId="{7F1B8027-7D69-4ECB-A609-4B643F32DE23}" type="pres">
      <dgm:prSet presAssocID="{27F44B3E-E70D-4498-B46C-86C048CDD563}" presName="spNode" presStyleCnt="0"/>
      <dgm:spPr/>
    </dgm:pt>
    <dgm:pt modelId="{8AEDBA9B-2983-43C1-8698-336456F739A7}" type="pres">
      <dgm:prSet presAssocID="{3955691D-DB74-4848-8B42-ADC4861CBD51}" presName="sibTrans" presStyleLbl="sibTrans1D1" presStyleIdx="2" presStyleCnt="4"/>
      <dgm:spPr/>
    </dgm:pt>
    <dgm:pt modelId="{036C6A10-D0C9-4B77-B3D8-244A3D84390D}" type="pres">
      <dgm:prSet presAssocID="{1809F692-3DBC-4003-8772-F74488846499}" presName="node" presStyleLbl="node1" presStyleIdx="3" presStyleCnt="4" custScaleX="194522" custRadScaleRad="128438" custRadScaleInc="-1616">
        <dgm:presLayoutVars>
          <dgm:bulletEnabled val="1"/>
        </dgm:presLayoutVars>
      </dgm:prSet>
      <dgm:spPr/>
    </dgm:pt>
    <dgm:pt modelId="{120AA633-79FE-40B2-BC89-D90C57290726}" type="pres">
      <dgm:prSet presAssocID="{1809F692-3DBC-4003-8772-F74488846499}" presName="spNode" presStyleCnt="0"/>
      <dgm:spPr/>
    </dgm:pt>
    <dgm:pt modelId="{4BAA94A7-A3D1-4B3D-9DEB-F0626CE0536B}" type="pres">
      <dgm:prSet presAssocID="{2DC2E8B4-C620-43C0-B588-5706A7776092}" presName="sibTrans" presStyleLbl="sibTrans1D1" presStyleIdx="3" presStyleCnt="4"/>
      <dgm:spPr/>
    </dgm:pt>
  </dgm:ptLst>
  <dgm:cxnLst>
    <dgm:cxn modelId="{E0BD4B04-443B-4A8E-82FF-BDB4CD5A02E7}" type="presOf" srcId="{95E5D867-2380-4300-97EB-BF13A1467EE3}" destId="{39027AA1-84E8-4C7F-BE90-29C1D299FA49}" srcOrd="0" destOrd="0" presId="urn:microsoft.com/office/officeart/2005/8/layout/cycle5"/>
    <dgm:cxn modelId="{831CD212-8582-45CB-955B-F40012F7FDBE}" type="presOf" srcId="{27F44B3E-E70D-4498-B46C-86C048CDD563}" destId="{0C358A2F-E84F-4E83-A0C7-AA40A54A8868}" srcOrd="0" destOrd="0" presId="urn:microsoft.com/office/officeart/2005/8/layout/cycle5"/>
    <dgm:cxn modelId="{24E4761D-6160-4BF9-BB33-A8BC1E9677C7}" type="presOf" srcId="{1809F692-3DBC-4003-8772-F74488846499}" destId="{036C6A10-D0C9-4B77-B3D8-244A3D84390D}" srcOrd="0" destOrd="0" presId="urn:microsoft.com/office/officeart/2005/8/layout/cycle5"/>
    <dgm:cxn modelId="{EFCD1D37-518A-4FA3-9B87-28253527C221}" srcId="{95E5D867-2380-4300-97EB-BF13A1467EE3}" destId="{27F44B3E-E70D-4498-B46C-86C048CDD563}" srcOrd="2" destOrd="0" parTransId="{8D1811DA-B866-477F-9304-5940B7033444}" sibTransId="{3955691D-DB74-4848-8B42-ADC4861CBD51}"/>
    <dgm:cxn modelId="{B79F745B-784E-4F00-AAB6-097DF93C40FB}" type="presOf" srcId="{2DC2E8B4-C620-43C0-B588-5706A7776092}" destId="{4BAA94A7-A3D1-4B3D-9DEB-F0626CE0536B}" srcOrd="0" destOrd="0" presId="urn:microsoft.com/office/officeart/2005/8/layout/cycle5"/>
    <dgm:cxn modelId="{7C4F8842-8D14-42FB-B165-5BED2DF02E8E}" type="presOf" srcId="{553FADDE-B331-4C65-9124-5A8FF5998194}" destId="{B158AC8C-85A2-4AD9-96ED-9778D355F78D}" srcOrd="0" destOrd="0" presId="urn:microsoft.com/office/officeart/2005/8/layout/cycle5"/>
    <dgm:cxn modelId="{F51C7178-01F0-4086-ABA3-1E111419E673}" srcId="{95E5D867-2380-4300-97EB-BF13A1467EE3}" destId="{1809F692-3DBC-4003-8772-F74488846499}" srcOrd="3" destOrd="0" parTransId="{5A4613E3-2D86-4C22-8977-D9D55FF8A59A}" sibTransId="{2DC2E8B4-C620-43C0-B588-5706A7776092}"/>
    <dgm:cxn modelId="{D4401083-D9F3-44D3-A032-733567B7FC9C}" type="presOf" srcId="{3F343252-8AEF-4CF7-8061-E2271C8A8D7C}" destId="{F165EA7D-5B4B-4E7C-9284-01537B3F93D3}" srcOrd="0" destOrd="0" presId="urn:microsoft.com/office/officeart/2005/8/layout/cycle5"/>
    <dgm:cxn modelId="{063E1192-9696-4725-AF60-F2E3A0DEC84B}" type="presOf" srcId="{387C1F10-0431-4589-8245-8BDC8A15AC53}" destId="{47C416A6-5A86-4EBC-A16F-3536D044D40A}" srcOrd="0" destOrd="0" presId="urn:microsoft.com/office/officeart/2005/8/layout/cycle5"/>
    <dgm:cxn modelId="{CE9599A8-B999-4C09-9BFA-5452FDEBCF4C}" type="presOf" srcId="{A25FE903-6D01-4B19-B44A-9FD2C14FABCA}" destId="{A7E5FF0B-D3EB-40F6-BEA8-B2A01CAE13BF}" srcOrd="0" destOrd="0" presId="urn:microsoft.com/office/officeart/2005/8/layout/cycle5"/>
    <dgm:cxn modelId="{D1E0A4B1-F1C9-4F38-A306-1395CB187AEB}" type="presOf" srcId="{3955691D-DB74-4848-8B42-ADC4861CBD51}" destId="{8AEDBA9B-2983-43C1-8698-336456F739A7}" srcOrd="0" destOrd="0" presId="urn:microsoft.com/office/officeart/2005/8/layout/cycle5"/>
    <dgm:cxn modelId="{F7AD93B5-7102-4CEE-A21B-FC63B880B53E}" srcId="{95E5D867-2380-4300-97EB-BF13A1467EE3}" destId="{553FADDE-B331-4C65-9124-5A8FF5998194}" srcOrd="1" destOrd="0" parTransId="{C420ABDC-6777-4D6F-8CB8-F27E5D1E98E5}" sibTransId="{A25FE903-6D01-4B19-B44A-9FD2C14FABCA}"/>
    <dgm:cxn modelId="{C3A533BF-F7C9-4AEA-A963-0E8D8FE74F80}" srcId="{95E5D867-2380-4300-97EB-BF13A1467EE3}" destId="{3F343252-8AEF-4CF7-8061-E2271C8A8D7C}" srcOrd="0" destOrd="0" parTransId="{B27DD62A-1DBF-4731-8BF2-6B6CDC248CF1}" sibTransId="{387C1F10-0431-4589-8245-8BDC8A15AC53}"/>
    <dgm:cxn modelId="{F4F4831C-0051-4EDD-8FD4-4E88E4FEE564}" type="presParOf" srcId="{39027AA1-84E8-4C7F-BE90-29C1D299FA49}" destId="{F165EA7D-5B4B-4E7C-9284-01537B3F93D3}" srcOrd="0" destOrd="0" presId="urn:microsoft.com/office/officeart/2005/8/layout/cycle5"/>
    <dgm:cxn modelId="{DDFD29DE-FD8D-4EB2-9061-88235447BB52}" type="presParOf" srcId="{39027AA1-84E8-4C7F-BE90-29C1D299FA49}" destId="{B0BF0D9C-EAA1-4A17-ADAE-1C1F4B036910}" srcOrd="1" destOrd="0" presId="urn:microsoft.com/office/officeart/2005/8/layout/cycle5"/>
    <dgm:cxn modelId="{B07EE7FF-5826-477F-B4AB-B81F8EF74908}" type="presParOf" srcId="{39027AA1-84E8-4C7F-BE90-29C1D299FA49}" destId="{47C416A6-5A86-4EBC-A16F-3536D044D40A}" srcOrd="2" destOrd="0" presId="urn:microsoft.com/office/officeart/2005/8/layout/cycle5"/>
    <dgm:cxn modelId="{D7CDCBD8-189D-4D7D-B0F9-DE7CDD0FE2B9}" type="presParOf" srcId="{39027AA1-84E8-4C7F-BE90-29C1D299FA49}" destId="{B158AC8C-85A2-4AD9-96ED-9778D355F78D}" srcOrd="3" destOrd="0" presId="urn:microsoft.com/office/officeart/2005/8/layout/cycle5"/>
    <dgm:cxn modelId="{F7190C19-CAD6-4685-BA3B-061AD67C36ED}" type="presParOf" srcId="{39027AA1-84E8-4C7F-BE90-29C1D299FA49}" destId="{41BD13B5-D74A-4072-9176-360C7F438B99}" srcOrd="4" destOrd="0" presId="urn:microsoft.com/office/officeart/2005/8/layout/cycle5"/>
    <dgm:cxn modelId="{4AA4BE0E-C217-4C7A-8D9D-5BE448502D53}" type="presParOf" srcId="{39027AA1-84E8-4C7F-BE90-29C1D299FA49}" destId="{A7E5FF0B-D3EB-40F6-BEA8-B2A01CAE13BF}" srcOrd="5" destOrd="0" presId="urn:microsoft.com/office/officeart/2005/8/layout/cycle5"/>
    <dgm:cxn modelId="{08B10CD9-BC0C-45B2-ABCD-16A10650DD14}" type="presParOf" srcId="{39027AA1-84E8-4C7F-BE90-29C1D299FA49}" destId="{0C358A2F-E84F-4E83-A0C7-AA40A54A8868}" srcOrd="6" destOrd="0" presId="urn:microsoft.com/office/officeart/2005/8/layout/cycle5"/>
    <dgm:cxn modelId="{2D515251-9501-41EB-A938-512B1CD2F781}" type="presParOf" srcId="{39027AA1-84E8-4C7F-BE90-29C1D299FA49}" destId="{7F1B8027-7D69-4ECB-A609-4B643F32DE23}" srcOrd="7" destOrd="0" presId="urn:microsoft.com/office/officeart/2005/8/layout/cycle5"/>
    <dgm:cxn modelId="{10C619FC-616A-4A3D-923B-EB596B4BB3D4}" type="presParOf" srcId="{39027AA1-84E8-4C7F-BE90-29C1D299FA49}" destId="{8AEDBA9B-2983-43C1-8698-336456F739A7}" srcOrd="8" destOrd="0" presId="urn:microsoft.com/office/officeart/2005/8/layout/cycle5"/>
    <dgm:cxn modelId="{DC032547-DFF3-4482-B030-E7023BC0391D}" type="presParOf" srcId="{39027AA1-84E8-4C7F-BE90-29C1D299FA49}" destId="{036C6A10-D0C9-4B77-B3D8-244A3D84390D}" srcOrd="9" destOrd="0" presId="urn:microsoft.com/office/officeart/2005/8/layout/cycle5"/>
    <dgm:cxn modelId="{BCE29A7B-2186-4FD3-A6B6-0FF3591162EB}" type="presParOf" srcId="{39027AA1-84E8-4C7F-BE90-29C1D299FA49}" destId="{120AA633-79FE-40B2-BC89-D90C57290726}" srcOrd="10" destOrd="0" presId="urn:microsoft.com/office/officeart/2005/8/layout/cycle5"/>
    <dgm:cxn modelId="{DA4BB780-8FEA-40A7-B05F-EB7A67ED1BBC}" type="presParOf" srcId="{39027AA1-84E8-4C7F-BE90-29C1D299FA49}" destId="{4BAA94A7-A3D1-4B3D-9DEB-F0626CE0536B}"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C6D226-8D3C-45E6-A57D-2E9A7F93E474}" type="doc">
      <dgm:prSet loTypeId="urn:microsoft.com/office/officeart/2011/layout/HexagonRadial" loCatId="cycle" qsTypeId="urn:microsoft.com/office/officeart/2005/8/quickstyle/simple1" qsCatId="simple" csTypeId="urn:microsoft.com/office/officeart/2005/8/colors/colorful3" csCatId="colorful" phldr="1"/>
      <dgm:spPr/>
      <dgm:t>
        <a:bodyPr/>
        <a:lstStyle/>
        <a:p>
          <a:endParaRPr lang="en-PH"/>
        </a:p>
      </dgm:t>
    </dgm:pt>
    <dgm:pt modelId="{04917F5F-5B08-4CBD-93B3-28E4A0B312B5}">
      <dgm:prSet phldrT="[Text]" custT="1"/>
      <dgm:spPr>
        <a:solidFill>
          <a:srgbClr val="05469C"/>
        </a:solidFill>
      </dgm:spPr>
      <dgm:t>
        <a:bodyPr/>
        <a:lstStyle/>
        <a:p>
          <a:r>
            <a:rPr lang="en-GB" sz="1800"/>
            <a:t>Ongoing Monitoring, Evaluation, and Learning</a:t>
          </a:r>
          <a:endParaRPr lang="en-PH" sz="1800"/>
        </a:p>
      </dgm:t>
    </dgm:pt>
    <dgm:pt modelId="{9FACB976-D6B4-4641-8F4D-396DA2DE2A5B}" type="parTrans" cxnId="{D0E786C8-04BB-4B33-8FA6-9227B171AD0E}">
      <dgm:prSet/>
      <dgm:spPr/>
      <dgm:t>
        <a:bodyPr/>
        <a:lstStyle/>
        <a:p>
          <a:endParaRPr lang="en-PH"/>
        </a:p>
      </dgm:t>
    </dgm:pt>
    <dgm:pt modelId="{DC29F163-2E86-49A2-AC9E-CABD2AC38586}" type="sibTrans" cxnId="{D0E786C8-04BB-4B33-8FA6-9227B171AD0E}">
      <dgm:prSet/>
      <dgm:spPr/>
      <dgm:t>
        <a:bodyPr/>
        <a:lstStyle/>
        <a:p>
          <a:endParaRPr lang="en-PH"/>
        </a:p>
      </dgm:t>
    </dgm:pt>
    <dgm:pt modelId="{86E41C10-98D8-4064-AF97-B1ECB5F6974B}">
      <dgm:prSet phldrT="[Text]"/>
      <dgm:spPr/>
      <dgm:t>
        <a:bodyPr/>
        <a:lstStyle/>
        <a:p>
          <a:r>
            <a:rPr lang="en-GB"/>
            <a:t>Initial needs assessment</a:t>
          </a:r>
          <a:endParaRPr lang="en-PH"/>
        </a:p>
      </dgm:t>
    </dgm:pt>
    <dgm:pt modelId="{D86A955E-A0B9-4592-A634-4D99AACB98B8}" type="parTrans" cxnId="{3B47C7D5-5ABF-4228-A397-5862FB7C3DBD}">
      <dgm:prSet/>
      <dgm:spPr/>
      <dgm:t>
        <a:bodyPr/>
        <a:lstStyle/>
        <a:p>
          <a:endParaRPr lang="en-PH"/>
        </a:p>
      </dgm:t>
    </dgm:pt>
    <dgm:pt modelId="{B2A98BE8-5CC1-4224-B7EA-976C4F72F87B}" type="sibTrans" cxnId="{3B47C7D5-5ABF-4228-A397-5862FB7C3DBD}">
      <dgm:prSet/>
      <dgm:spPr/>
      <dgm:t>
        <a:bodyPr/>
        <a:lstStyle/>
        <a:p>
          <a:endParaRPr lang="en-PH"/>
        </a:p>
      </dgm:t>
    </dgm:pt>
    <dgm:pt modelId="{95C9677B-B5E8-4C69-BA68-F0208A6F29D6}">
      <dgm:prSet phldrT="[Text]"/>
      <dgm:spPr>
        <a:solidFill>
          <a:srgbClr val="003B67"/>
        </a:solidFill>
      </dgm:spPr>
      <dgm:t>
        <a:bodyPr/>
        <a:lstStyle/>
        <a:p>
          <a:r>
            <a:rPr lang="en-GB"/>
            <a:t>Review and Learning (current and past)</a:t>
          </a:r>
          <a:endParaRPr lang="en-PH"/>
        </a:p>
      </dgm:t>
    </dgm:pt>
    <dgm:pt modelId="{6350430D-F762-4217-8F6E-05D90AECC371}" type="parTrans" cxnId="{A2FC0361-43E4-4FD3-9B9B-FAAEDD7FB511}">
      <dgm:prSet/>
      <dgm:spPr/>
      <dgm:t>
        <a:bodyPr/>
        <a:lstStyle/>
        <a:p>
          <a:endParaRPr lang="en-PH"/>
        </a:p>
      </dgm:t>
    </dgm:pt>
    <dgm:pt modelId="{FE23ADDD-CA86-47E9-BD9E-DC49AE64B243}" type="sibTrans" cxnId="{A2FC0361-43E4-4FD3-9B9B-FAAEDD7FB511}">
      <dgm:prSet/>
      <dgm:spPr/>
      <dgm:t>
        <a:bodyPr/>
        <a:lstStyle/>
        <a:p>
          <a:endParaRPr lang="en-PH"/>
        </a:p>
      </dgm:t>
    </dgm:pt>
    <dgm:pt modelId="{D8FDC95E-E10C-42F4-853B-61256BF6DD61}">
      <dgm:prSet phldrT="[Text]"/>
      <dgm:spPr>
        <a:solidFill>
          <a:srgbClr val="006FC1"/>
        </a:solidFill>
      </dgm:spPr>
      <dgm:t>
        <a:bodyPr/>
        <a:lstStyle/>
        <a:p>
          <a:r>
            <a:rPr lang="en-GB"/>
            <a:t>Midterm evaluation</a:t>
          </a:r>
          <a:endParaRPr lang="en-PH"/>
        </a:p>
      </dgm:t>
    </dgm:pt>
    <dgm:pt modelId="{87873141-AB0E-4F37-9A9D-020805DBB03D}" type="parTrans" cxnId="{76FC4248-D17B-457E-B7D0-ACB9DCB44346}">
      <dgm:prSet/>
      <dgm:spPr/>
      <dgm:t>
        <a:bodyPr/>
        <a:lstStyle/>
        <a:p>
          <a:endParaRPr lang="en-PH"/>
        </a:p>
      </dgm:t>
    </dgm:pt>
    <dgm:pt modelId="{E964AFF7-2E39-453E-9E34-695025DACF60}" type="sibTrans" cxnId="{76FC4248-D17B-457E-B7D0-ACB9DCB44346}">
      <dgm:prSet/>
      <dgm:spPr/>
      <dgm:t>
        <a:bodyPr/>
        <a:lstStyle/>
        <a:p>
          <a:endParaRPr lang="en-PH"/>
        </a:p>
      </dgm:t>
    </dgm:pt>
    <dgm:pt modelId="{793D1007-0CA6-4F3B-B4F3-7D358785F5CC}">
      <dgm:prSet phldrT="[Text]"/>
      <dgm:spPr>
        <a:solidFill>
          <a:srgbClr val="0079D3"/>
        </a:solidFill>
      </dgm:spPr>
      <dgm:t>
        <a:bodyPr/>
        <a:lstStyle/>
        <a:p>
          <a:r>
            <a:rPr lang="en-GB"/>
            <a:t>Baseline study</a:t>
          </a:r>
          <a:endParaRPr lang="en-PH"/>
        </a:p>
      </dgm:t>
    </dgm:pt>
    <dgm:pt modelId="{3C7BA8D3-7767-4325-84A4-C467C87C8FD9}" type="parTrans" cxnId="{84811F3B-2F75-425A-9B2E-15B187D3B0B0}">
      <dgm:prSet/>
      <dgm:spPr/>
      <dgm:t>
        <a:bodyPr/>
        <a:lstStyle/>
        <a:p>
          <a:endParaRPr lang="en-PH"/>
        </a:p>
      </dgm:t>
    </dgm:pt>
    <dgm:pt modelId="{9D8714F8-7699-41EB-A1C4-0483C99104F0}" type="sibTrans" cxnId="{84811F3B-2F75-425A-9B2E-15B187D3B0B0}">
      <dgm:prSet/>
      <dgm:spPr/>
      <dgm:t>
        <a:bodyPr/>
        <a:lstStyle/>
        <a:p>
          <a:endParaRPr lang="en-PH"/>
        </a:p>
      </dgm:t>
    </dgm:pt>
    <dgm:pt modelId="{B83BF2F2-4611-4D32-B105-FEB77B9D0AB0}">
      <dgm:prSet phldrT="[Text]" custT="1"/>
      <dgm:spPr>
        <a:solidFill>
          <a:srgbClr val="0088EC"/>
        </a:solidFill>
      </dgm:spPr>
      <dgm:t>
        <a:bodyPr/>
        <a:lstStyle/>
        <a:p>
          <a:r>
            <a:rPr lang="en-GB" sz="1800"/>
            <a:t>Policy /Program /Project Design / MEL planning</a:t>
          </a:r>
          <a:endParaRPr lang="en-PH" sz="1800"/>
        </a:p>
      </dgm:t>
    </dgm:pt>
    <dgm:pt modelId="{F7811C01-0303-46C6-9B29-13B8CD320D2D}" type="parTrans" cxnId="{DFFF4227-D94B-4843-A31D-A3BDE8D9442F}">
      <dgm:prSet/>
      <dgm:spPr/>
      <dgm:t>
        <a:bodyPr/>
        <a:lstStyle/>
        <a:p>
          <a:endParaRPr lang="en-PH"/>
        </a:p>
      </dgm:t>
    </dgm:pt>
    <dgm:pt modelId="{E96FD6CF-839A-44A7-AB98-940CB84F5FE5}" type="sibTrans" cxnId="{DFFF4227-D94B-4843-A31D-A3BDE8D9442F}">
      <dgm:prSet/>
      <dgm:spPr/>
      <dgm:t>
        <a:bodyPr/>
        <a:lstStyle/>
        <a:p>
          <a:endParaRPr lang="en-PH"/>
        </a:p>
      </dgm:t>
    </dgm:pt>
    <dgm:pt modelId="{BE73EDDA-4DEA-4E5D-A98E-688545548DA8}">
      <dgm:prSet phldrT="[Text]"/>
      <dgm:spPr>
        <a:solidFill>
          <a:srgbClr val="00518E"/>
        </a:solidFill>
      </dgm:spPr>
      <dgm:t>
        <a:bodyPr/>
        <a:lstStyle/>
        <a:p>
          <a:r>
            <a:rPr lang="en-GB"/>
            <a:t>Final Evaluation</a:t>
          </a:r>
          <a:endParaRPr lang="en-PH"/>
        </a:p>
      </dgm:t>
    </dgm:pt>
    <dgm:pt modelId="{CB14ED06-818F-426E-A882-FF40A94D8E33}" type="parTrans" cxnId="{DF3BC8D3-CCA3-4F77-93BF-69476D015E40}">
      <dgm:prSet/>
      <dgm:spPr/>
      <dgm:t>
        <a:bodyPr/>
        <a:lstStyle/>
        <a:p>
          <a:endParaRPr lang="en-PH"/>
        </a:p>
      </dgm:t>
    </dgm:pt>
    <dgm:pt modelId="{6AF924A7-CE44-44BB-B7D7-6B6E5A317C2C}" type="sibTrans" cxnId="{DF3BC8D3-CCA3-4F77-93BF-69476D015E40}">
      <dgm:prSet/>
      <dgm:spPr/>
      <dgm:t>
        <a:bodyPr/>
        <a:lstStyle/>
        <a:p>
          <a:endParaRPr lang="en-PH"/>
        </a:p>
      </dgm:t>
    </dgm:pt>
    <dgm:pt modelId="{7EFC1AEB-FD9C-4B45-86EC-4648E4D5B65D}" type="pres">
      <dgm:prSet presAssocID="{9DC6D226-8D3C-45E6-A57D-2E9A7F93E474}" presName="Name0" presStyleCnt="0">
        <dgm:presLayoutVars>
          <dgm:chMax val="1"/>
          <dgm:chPref val="1"/>
          <dgm:dir/>
          <dgm:animOne val="branch"/>
          <dgm:animLvl val="lvl"/>
        </dgm:presLayoutVars>
      </dgm:prSet>
      <dgm:spPr/>
    </dgm:pt>
    <dgm:pt modelId="{25D8BCF5-28BD-4147-B85C-027B6823185E}" type="pres">
      <dgm:prSet presAssocID="{04917F5F-5B08-4CBD-93B3-28E4A0B312B5}" presName="Parent" presStyleLbl="node0" presStyleIdx="0" presStyleCnt="1">
        <dgm:presLayoutVars>
          <dgm:chMax val="6"/>
          <dgm:chPref val="6"/>
        </dgm:presLayoutVars>
      </dgm:prSet>
      <dgm:spPr/>
    </dgm:pt>
    <dgm:pt modelId="{B142F294-858A-47CE-8A7C-6C142BD6BD28}" type="pres">
      <dgm:prSet presAssocID="{86E41C10-98D8-4064-AF97-B1ECB5F6974B}" presName="Accent1" presStyleCnt="0"/>
      <dgm:spPr/>
    </dgm:pt>
    <dgm:pt modelId="{F7FE63E9-DE7F-440E-BDA2-5AAE3AABA353}" type="pres">
      <dgm:prSet presAssocID="{86E41C10-98D8-4064-AF97-B1ECB5F6974B}" presName="Accent" presStyleLbl="bgShp" presStyleIdx="0" presStyleCnt="6"/>
      <dgm:spPr/>
    </dgm:pt>
    <dgm:pt modelId="{E8D4F1F0-A96B-4B8C-89BF-F9E037A5427A}" type="pres">
      <dgm:prSet presAssocID="{86E41C10-98D8-4064-AF97-B1ECB5F6974B}" presName="Child1" presStyleLbl="node1" presStyleIdx="0" presStyleCnt="6">
        <dgm:presLayoutVars>
          <dgm:chMax val="0"/>
          <dgm:chPref val="0"/>
          <dgm:bulletEnabled val="1"/>
        </dgm:presLayoutVars>
      </dgm:prSet>
      <dgm:spPr/>
    </dgm:pt>
    <dgm:pt modelId="{CA3E973C-46B8-4520-827F-B0305161C3C7}" type="pres">
      <dgm:prSet presAssocID="{B83BF2F2-4611-4D32-B105-FEB77B9D0AB0}" presName="Accent2" presStyleCnt="0"/>
      <dgm:spPr/>
    </dgm:pt>
    <dgm:pt modelId="{9BE16593-045E-4A6C-89B9-0438E6B532FB}" type="pres">
      <dgm:prSet presAssocID="{B83BF2F2-4611-4D32-B105-FEB77B9D0AB0}" presName="Accent" presStyleLbl="bgShp" presStyleIdx="1" presStyleCnt="6"/>
      <dgm:spPr/>
    </dgm:pt>
    <dgm:pt modelId="{64EAFB4A-957A-491E-A213-E1C7423A4F5B}" type="pres">
      <dgm:prSet presAssocID="{B83BF2F2-4611-4D32-B105-FEB77B9D0AB0}" presName="Child2" presStyleLbl="node1" presStyleIdx="1" presStyleCnt="6">
        <dgm:presLayoutVars>
          <dgm:chMax val="0"/>
          <dgm:chPref val="0"/>
          <dgm:bulletEnabled val="1"/>
        </dgm:presLayoutVars>
      </dgm:prSet>
      <dgm:spPr/>
    </dgm:pt>
    <dgm:pt modelId="{17487687-A085-49E3-8169-C377DEF3E910}" type="pres">
      <dgm:prSet presAssocID="{793D1007-0CA6-4F3B-B4F3-7D358785F5CC}" presName="Accent3" presStyleCnt="0"/>
      <dgm:spPr/>
    </dgm:pt>
    <dgm:pt modelId="{D4BCB2E0-716E-40D0-9C40-C8D10B6C8DD0}" type="pres">
      <dgm:prSet presAssocID="{793D1007-0CA6-4F3B-B4F3-7D358785F5CC}" presName="Accent" presStyleLbl="bgShp" presStyleIdx="2" presStyleCnt="6"/>
      <dgm:spPr/>
    </dgm:pt>
    <dgm:pt modelId="{B9045694-CD35-4DC4-B133-C8CD67381316}" type="pres">
      <dgm:prSet presAssocID="{793D1007-0CA6-4F3B-B4F3-7D358785F5CC}" presName="Child3" presStyleLbl="node1" presStyleIdx="2" presStyleCnt="6">
        <dgm:presLayoutVars>
          <dgm:chMax val="0"/>
          <dgm:chPref val="0"/>
          <dgm:bulletEnabled val="1"/>
        </dgm:presLayoutVars>
      </dgm:prSet>
      <dgm:spPr/>
    </dgm:pt>
    <dgm:pt modelId="{1DCFA172-12A6-4B01-9C88-2AD6573A2660}" type="pres">
      <dgm:prSet presAssocID="{D8FDC95E-E10C-42F4-853B-61256BF6DD61}" presName="Accent4" presStyleCnt="0"/>
      <dgm:spPr/>
    </dgm:pt>
    <dgm:pt modelId="{80213EA9-E2BC-4E50-B710-CA01B242B43D}" type="pres">
      <dgm:prSet presAssocID="{D8FDC95E-E10C-42F4-853B-61256BF6DD61}" presName="Accent" presStyleLbl="bgShp" presStyleIdx="3" presStyleCnt="6"/>
      <dgm:spPr/>
    </dgm:pt>
    <dgm:pt modelId="{41B10992-05EE-49C3-BBE4-42A7E3CF298C}" type="pres">
      <dgm:prSet presAssocID="{D8FDC95E-E10C-42F4-853B-61256BF6DD61}" presName="Child4" presStyleLbl="node1" presStyleIdx="3" presStyleCnt="6">
        <dgm:presLayoutVars>
          <dgm:chMax val="0"/>
          <dgm:chPref val="0"/>
          <dgm:bulletEnabled val="1"/>
        </dgm:presLayoutVars>
      </dgm:prSet>
      <dgm:spPr/>
    </dgm:pt>
    <dgm:pt modelId="{290E4A24-60ED-407D-BE12-D1B252AAB902}" type="pres">
      <dgm:prSet presAssocID="{BE73EDDA-4DEA-4E5D-A98E-688545548DA8}" presName="Accent5" presStyleCnt="0"/>
      <dgm:spPr/>
    </dgm:pt>
    <dgm:pt modelId="{A58D82A5-6D3D-41CA-8483-91D48A99AFB6}" type="pres">
      <dgm:prSet presAssocID="{BE73EDDA-4DEA-4E5D-A98E-688545548DA8}" presName="Accent" presStyleLbl="bgShp" presStyleIdx="4" presStyleCnt="6"/>
      <dgm:spPr/>
    </dgm:pt>
    <dgm:pt modelId="{7113BCA8-3C80-455E-9601-8F32FF9ADBE1}" type="pres">
      <dgm:prSet presAssocID="{BE73EDDA-4DEA-4E5D-A98E-688545548DA8}" presName="Child5" presStyleLbl="node1" presStyleIdx="4" presStyleCnt="6">
        <dgm:presLayoutVars>
          <dgm:chMax val="0"/>
          <dgm:chPref val="0"/>
          <dgm:bulletEnabled val="1"/>
        </dgm:presLayoutVars>
      </dgm:prSet>
      <dgm:spPr/>
    </dgm:pt>
    <dgm:pt modelId="{66EA91AE-5EB9-418E-9EEC-8A6DE08ACE6F}" type="pres">
      <dgm:prSet presAssocID="{95C9677B-B5E8-4C69-BA68-F0208A6F29D6}" presName="Accent6" presStyleCnt="0"/>
      <dgm:spPr/>
    </dgm:pt>
    <dgm:pt modelId="{06ED82E2-B399-44A6-9E01-9851D8EDE7CF}" type="pres">
      <dgm:prSet presAssocID="{95C9677B-B5E8-4C69-BA68-F0208A6F29D6}" presName="Accent" presStyleLbl="bgShp" presStyleIdx="5" presStyleCnt="6"/>
      <dgm:spPr/>
    </dgm:pt>
    <dgm:pt modelId="{8584FE7A-A73C-4998-922A-EEB5BF16FCF6}" type="pres">
      <dgm:prSet presAssocID="{95C9677B-B5E8-4C69-BA68-F0208A6F29D6}" presName="Child6" presStyleLbl="node1" presStyleIdx="5" presStyleCnt="6">
        <dgm:presLayoutVars>
          <dgm:chMax val="0"/>
          <dgm:chPref val="0"/>
          <dgm:bulletEnabled val="1"/>
        </dgm:presLayoutVars>
      </dgm:prSet>
      <dgm:spPr/>
    </dgm:pt>
  </dgm:ptLst>
  <dgm:cxnLst>
    <dgm:cxn modelId="{1039BD19-B3B7-41BB-BE83-F968CDB345A8}" type="presOf" srcId="{D8FDC95E-E10C-42F4-853B-61256BF6DD61}" destId="{41B10992-05EE-49C3-BBE4-42A7E3CF298C}" srcOrd="0" destOrd="0" presId="urn:microsoft.com/office/officeart/2011/layout/HexagonRadial"/>
    <dgm:cxn modelId="{DFFF4227-D94B-4843-A31D-A3BDE8D9442F}" srcId="{04917F5F-5B08-4CBD-93B3-28E4A0B312B5}" destId="{B83BF2F2-4611-4D32-B105-FEB77B9D0AB0}" srcOrd="1" destOrd="0" parTransId="{F7811C01-0303-46C6-9B29-13B8CD320D2D}" sibTransId="{E96FD6CF-839A-44A7-AB98-940CB84F5FE5}"/>
    <dgm:cxn modelId="{CE65F72F-D568-4672-8F09-3FE6F196163E}" type="presOf" srcId="{B83BF2F2-4611-4D32-B105-FEB77B9D0AB0}" destId="{64EAFB4A-957A-491E-A213-E1C7423A4F5B}" srcOrd="0" destOrd="0" presId="urn:microsoft.com/office/officeart/2011/layout/HexagonRadial"/>
    <dgm:cxn modelId="{A7292034-A053-4E95-BCC5-8737A1F0220A}" type="presOf" srcId="{04917F5F-5B08-4CBD-93B3-28E4A0B312B5}" destId="{25D8BCF5-28BD-4147-B85C-027B6823185E}" srcOrd="0" destOrd="0" presId="urn:microsoft.com/office/officeart/2011/layout/HexagonRadial"/>
    <dgm:cxn modelId="{77C20536-711E-403B-B597-099CEC5263B4}" type="presOf" srcId="{86E41C10-98D8-4064-AF97-B1ECB5F6974B}" destId="{E8D4F1F0-A96B-4B8C-89BF-F9E037A5427A}" srcOrd="0" destOrd="0" presId="urn:microsoft.com/office/officeart/2011/layout/HexagonRadial"/>
    <dgm:cxn modelId="{84811F3B-2F75-425A-9B2E-15B187D3B0B0}" srcId="{04917F5F-5B08-4CBD-93B3-28E4A0B312B5}" destId="{793D1007-0CA6-4F3B-B4F3-7D358785F5CC}" srcOrd="2" destOrd="0" parTransId="{3C7BA8D3-7767-4325-84A4-C467C87C8FD9}" sibTransId="{9D8714F8-7699-41EB-A1C4-0483C99104F0}"/>
    <dgm:cxn modelId="{A2FC0361-43E4-4FD3-9B9B-FAAEDD7FB511}" srcId="{04917F5F-5B08-4CBD-93B3-28E4A0B312B5}" destId="{95C9677B-B5E8-4C69-BA68-F0208A6F29D6}" srcOrd="5" destOrd="0" parTransId="{6350430D-F762-4217-8F6E-05D90AECC371}" sibTransId="{FE23ADDD-CA86-47E9-BD9E-DC49AE64B243}"/>
    <dgm:cxn modelId="{C0357144-ABA3-4BBD-B676-87C70E1B374E}" type="presOf" srcId="{BE73EDDA-4DEA-4E5D-A98E-688545548DA8}" destId="{7113BCA8-3C80-455E-9601-8F32FF9ADBE1}" srcOrd="0" destOrd="0" presId="urn:microsoft.com/office/officeart/2011/layout/HexagonRadial"/>
    <dgm:cxn modelId="{76FC4248-D17B-457E-B7D0-ACB9DCB44346}" srcId="{04917F5F-5B08-4CBD-93B3-28E4A0B312B5}" destId="{D8FDC95E-E10C-42F4-853B-61256BF6DD61}" srcOrd="3" destOrd="0" parTransId="{87873141-AB0E-4F37-9A9D-020805DBB03D}" sibTransId="{E964AFF7-2E39-453E-9E34-695025DACF60}"/>
    <dgm:cxn modelId="{D47F8778-78B7-4959-9EBA-2C761B4A4D9A}" type="presOf" srcId="{793D1007-0CA6-4F3B-B4F3-7D358785F5CC}" destId="{B9045694-CD35-4DC4-B133-C8CD67381316}" srcOrd="0" destOrd="0" presId="urn:microsoft.com/office/officeart/2011/layout/HexagonRadial"/>
    <dgm:cxn modelId="{A0846F82-B99D-454A-A1BA-F7B3F95D1F4A}" type="presOf" srcId="{95C9677B-B5E8-4C69-BA68-F0208A6F29D6}" destId="{8584FE7A-A73C-4998-922A-EEB5BF16FCF6}" srcOrd="0" destOrd="0" presId="urn:microsoft.com/office/officeart/2011/layout/HexagonRadial"/>
    <dgm:cxn modelId="{2BFEFDAD-5C8F-4B76-950E-6C8C654FD553}" type="presOf" srcId="{9DC6D226-8D3C-45E6-A57D-2E9A7F93E474}" destId="{7EFC1AEB-FD9C-4B45-86EC-4648E4D5B65D}" srcOrd="0" destOrd="0" presId="urn:microsoft.com/office/officeart/2011/layout/HexagonRadial"/>
    <dgm:cxn modelId="{D0E786C8-04BB-4B33-8FA6-9227B171AD0E}" srcId="{9DC6D226-8D3C-45E6-A57D-2E9A7F93E474}" destId="{04917F5F-5B08-4CBD-93B3-28E4A0B312B5}" srcOrd="0" destOrd="0" parTransId="{9FACB976-D6B4-4641-8F4D-396DA2DE2A5B}" sibTransId="{DC29F163-2E86-49A2-AC9E-CABD2AC38586}"/>
    <dgm:cxn modelId="{DF3BC8D3-CCA3-4F77-93BF-69476D015E40}" srcId="{04917F5F-5B08-4CBD-93B3-28E4A0B312B5}" destId="{BE73EDDA-4DEA-4E5D-A98E-688545548DA8}" srcOrd="4" destOrd="0" parTransId="{CB14ED06-818F-426E-A882-FF40A94D8E33}" sibTransId="{6AF924A7-CE44-44BB-B7D7-6B6E5A317C2C}"/>
    <dgm:cxn modelId="{3B47C7D5-5ABF-4228-A397-5862FB7C3DBD}" srcId="{04917F5F-5B08-4CBD-93B3-28E4A0B312B5}" destId="{86E41C10-98D8-4064-AF97-B1ECB5F6974B}" srcOrd="0" destOrd="0" parTransId="{D86A955E-A0B9-4592-A634-4D99AACB98B8}" sibTransId="{B2A98BE8-5CC1-4224-B7EA-976C4F72F87B}"/>
    <dgm:cxn modelId="{BCF42B13-E74C-485A-A0F2-33909509A01C}" type="presParOf" srcId="{7EFC1AEB-FD9C-4B45-86EC-4648E4D5B65D}" destId="{25D8BCF5-28BD-4147-B85C-027B6823185E}" srcOrd="0" destOrd="0" presId="urn:microsoft.com/office/officeart/2011/layout/HexagonRadial"/>
    <dgm:cxn modelId="{1470773E-0F93-4CD4-9195-EBA94689AC39}" type="presParOf" srcId="{7EFC1AEB-FD9C-4B45-86EC-4648E4D5B65D}" destId="{B142F294-858A-47CE-8A7C-6C142BD6BD28}" srcOrd="1" destOrd="0" presId="urn:microsoft.com/office/officeart/2011/layout/HexagonRadial"/>
    <dgm:cxn modelId="{410FB463-F262-4B54-97A7-CFB5A60BE357}" type="presParOf" srcId="{B142F294-858A-47CE-8A7C-6C142BD6BD28}" destId="{F7FE63E9-DE7F-440E-BDA2-5AAE3AABA353}" srcOrd="0" destOrd="0" presId="urn:microsoft.com/office/officeart/2011/layout/HexagonRadial"/>
    <dgm:cxn modelId="{64840777-1056-4EA1-9276-D72387164DEB}" type="presParOf" srcId="{7EFC1AEB-FD9C-4B45-86EC-4648E4D5B65D}" destId="{E8D4F1F0-A96B-4B8C-89BF-F9E037A5427A}" srcOrd="2" destOrd="0" presId="urn:microsoft.com/office/officeart/2011/layout/HexagonRadial"/>
    <dgm:cxn modelId="{ED689C43-C676-4601-87AC-13B9E8214A39}" type="presParOf" srcId="{7EFC1AEB-FD9C-4B45-86EC-4648E4D5B65D}" destId="{CA3E973C-46B8-4520-827F-B0305161C3C7}" srcOrd="3" destOrd="0" presId="urn:microsoft.com/office/officeart/2011/layout/HexagonRadial"/>
    <dgm:cxn modelId="{9DE14453-726D-4F92-AB08-24BCBCA0DD0B}" type="presParOf" srcId="{CA3E973C-46B8-4520-827F-B0305161C3C7}" destId="{9BE16593-045E-4A6C-89B9-0438E6B532FB}" srcOrd="0" destOrd="0" presId="urn:microsoft.com/office/officeart/2011/layout/HexagonRadial"/>
    <dgm:cxn modelId="{4C47412C-B8D7-40D6-93A0-10313928DDCA}" type="presParOf" srcId="{7EFC1AEB-FD9C-4B45-86EC-4648E4D5B65D}" destId="{64EAFB4A-957A-491E-A213-E1C7423A4F5B}" srcOrd="4" destOrd="0" presId="urn:microsoft.com/office/officeart/2011/layout/HexagonRadial"/>
    <dgm:cxn modelId="{E81CFB3E-43DB-477D-9DEA-E00A91344539}" type="presParOf" srcId="{7EFC1AEB-FD9C-4B45-86EC-4648E4D5B65D}" destId="{17487687-A085-49E3-8169-C377DEF3E910}" srcOrd="5" destOrd="0" presId="urn:microsoft.com/office/officeart/2011/layout/HexagonRadial"/>
    <dgm:cxn modelId="{04E32F6E-45E8-440D-9953-512B3AAB5F60}" type="presParOf" srcId="{17487687-A085-49E3-8169-C377DEF3E910}" destId="{D4BCB2E0-716E-40D0-9C40-C8D10B6C8DD0}" srcOrd="0" destOrd="0" presId="urn:microsoft.com/office/officeart/2011/layout/HexagonRadial"/>
    <dgm:cxn modelId="{0335585A-ACB0-4D76-B20A-52C36EAA2BD9}" type="presParOf" srcId="{7EFC1AEB-FD9C-4B45-86EC-4648E4D5B65D}" destId="{B9045694-CD35-4DC4-B133-C8CD67381316}" srcOrd="6" destOrd="0" presId="urn:microsoft.com/office/officeart/2011/layout/HexagonRadial"/>
    <dgm:cxn modelId="{70B00E8C-2411-457A-810C-4ED66D956F2E}" type="presParOf" srcId="{7EFC1AEB-FD9C-4B45-86EC-4648E4D5B65D}" destId="{1DCFA172-12A6-4B01-9C88-2AD6573A2660}" srcOrd="7" destOrd="0" presId="urn:microsoft.com/office/officeart/2011/layout/HexagonRadial"/>
    <dgm:cxn modelId="{498EE70E-AB3B-43C1-914F-073507DFEB48}" type="presParOf" srcId="{1DCFA172-12A6-4B01-9C88-2AD6573A2660}" destId="{80213EA9-E2BC-4E50-B710-CA01B242B43D}" srcOrd="0" destOrd="0" presId="urn:microsoft.com/office/officeart/2011/layout/HexagonRadial"/>
    <dgm:cxn modelId="{007A972A-CAA5-4B6D-8861-8A5E22621C39}" type="presParOf" srcId="{7EFC1AEB-FD9C-4B45-86EC-4648E4D5B65D}" destId="{41B10992-05EE-49C3-BBE4-42A7E3CF298C}" srcOrd="8" destOrd="0" presId="urn:microsoft.com/office/officeart/2011/layout/HexagonRadial"/>
    <dgm:cxn modelId="{81098F3D-4165-4F51-AC94-104D8918D33F}" type="presParOf" srcId="{7EFC1AEB-FD9C-4B45-86EC-4648E4D5B65D}" destId="{290E4A24-60ED-407D-BE12-D1B252AAB902}" srcOrd="9" destOrd="0" presId="urn:microsoft.com/office/officeart/2011/layout/HexagonRadial"/>
    <dgm:cxn modelId="{93D597D9-194D-4F88-8291-9D3FAF306839}" type="presParOf" srcId="{290E4A24-60ED-407D-BE12-D1B252AAB902}" destId="{A58D82A5-6D3D-41CA-8483-91D48A99AFB6}" srcOrd="0" destOrd="0" presId="urn:microsoft.com/office/officeart/2011/layout/HexagonRadial"/>
    <dgm:cxn modelId="{B417D81A-38A4-4F55-AFB6-347565E14277}" type="presParOf" srcId="{7EFC1AEB-FD9C-4B45-86EC-4648E4D5B65D}" destId="{7113BCA8-3C80-455E-9601-8F32FF9ADBE1}" srcOrd="10" destOrd="0" presId="urn:microsoft.com/office/officeart/2011/layout/HexagonRadial"/>
    <dgm:cxn modelId="{F055F56E-4BC0-4D07-96B4-C1E9E364B3F4}" type="presParOf" srcId="{7EFC1AEB-FD9C-4B45-86EC-4648E4D5B65D}" destId="{66EA91AE-5EB9-418E-9EEC-8A6DE08ACE6F}" srcOrd="11" destOrd="0" presId="urn:microsoft.com/office/officeart/2011/layout/HexagonRadial"/>
    <dgm:cxn modelId="{02B685D6-A718-42D6-A5EC-4D8167F8FDF5}" type="presParOf" srcId="{66EA91AE-5EB9-418E-9EEC-8A6DE08ACE6F}" destId="{06ED82E2-B399-44A6-9E01-9851D8EDE7CF}" srcOrd="0" destOrd="0" presId="urn:microsoft.com/office/officeart/2011/layout/HexagonRadial"/>
    <dgm:cxn modelId="{3506416A-F197-4ED2-9844-D566FC7F4ECA}" type="presParOf" srcId="{7EFC1AEB-FD9C-4B45-86EC-4648E4D5B65D}" destId="{8584FE7A-A73C-4998-922A-EEB5BF16FCF6}"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57B8639-8BFF-4CBF-8DD8-1E8D79AA167E}"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ABE1F337-05B8-4C3E-BBBE-D77DEDE60F5C}">
      <dgm:prSet phldrT="[Text]" custT="1"/>
      <dgm:spPr>
        <a:solidFill>
          <a:srgbClr val="0957A3"/>
        </a:solidFill>
      </dgm:spPr>
      <dgm:t>
        <a:bodyPr/>
        <a:lstStyle/>
        <a:p>
          <a:r>
            <a:rPr lang="en-PH" sz="2400"/>
            <a:t>Impact of Policy/ Program/ Project</a:t>
          </a:r>
        </a:p>
      </dgm:t>
    </dgm:pt>
    <dgm:pt modelId="{BBB9EA2A-EBA4-40FB-9034-6A49C219CD42}" type="parTrans" cxnId="{527C2D2D-D01F-4BFA-BB89-5DD4CA47B895}">
      <dgm:prSet/>
      <dgm:spPr/>
      <dgm:t>
        <a:bodyPr/>
        <a:lstStyle/>
        <a:p>
          <a:endParaRPr lang="en-PH" sz="2800"/>
        </a:p>
      </dgm:t>
    </dgm:pt>
    <dgm:pt modelId="{514A5B15-EDB6-4CBE-BC27-029E58FF0240}" type="sibTrans" cxnId="{527C2D2D-D01F-4BFA-BB89-5DD4CA47B895}">
      <dgm:prSet custT="1"/>
      <dgm:spPr>
        <a:solidFill>
          <a:schemeClr val="bg1">
            <a:lumMod val="75000"/>
          </a:schemeClr>
        </a:solidFill>
      </dgm:spPr>
      <dgm:t>
        <a:bodyPr/>
        <a:lstStyle/>
        <a:p>
          <a:endParaRPr lang="en-PH" sz="2000"/>
        </a:p>
      </dgm:t>
    </dgm:pt>
    <dgm:pt modelId="{633AFC2D-6C7F-4B00-A508-DFC0BBD920C5}">
      <dgm:prSet phldrT="[Text]" custT="1"/>
      <dgm:spPr>
        <a:solidFill>
          <a:srgbClr val="0957A3"/>
        </a:solidFill>
      </dgm:spPr>
      <dgm:t>
        <a:bodyPr/>
        <a:lstStyle/>
        <a:p>
          <a:r>
            <a:rPr lang="en-PH" sz="2400"/>
            <a:t>Outcome </a:t>
          </a:r>
          <a:r>
            <a:rPr lang="en-PH" sz="2400">
              <a:solidFill>
                <a:srgbClr val="FFC000"/>
              </a:solidFill>
            </a:rPr>
            <a:t>with </a:t>
          </a:r>
          <a:r>
            <a:rPr lang="en-PH" sz="2400"/>
            <a:t>Policy/ Program/ Project</a:t>
          </a:r>
        </a:p>
      </dgm:t>
    </dgm:pt>
    <dgm:pt modelId="{A1377F5B-CE20-485E-AA7F-535EA2647866}" type="parTrans" cxnId="{7B6D53AB-7335-4B57-A190-EB72C432C284}">
      <dgm:prSet/>
      <dgm:spPr/>
      <dgm:t>
        <a:bodyPr/>
        <a:lstStyle/>
        <a:p>
          <a:endParaRPr lang="en-PH" sz="2800"/>
        </a:p>
      </dgm:t>
    </dgm:pt>
    <dgm:pt modelId="{2F79AB8F-1363-4E0A-9DB1-218632B69B24}" type="sibTrans" cxnId="{7B6D53AB-7335-4B57-A190-EB72C432C284}">
      <dgm:prSet custT="1"/>
      <dgm:spPr>
        <a:solidFill>
          <a:schemeClr val="bg1">
            <a:lumMod val="75000"/>
          </a:schemeClr>
        </a:solidFill>
      </dgm:spPr>
      <dgm:t>
        <a:bodyPr/>
        <a:lstStyle/>
        <a:p>
          <a:endParaRPr lang="en-PH" sz="2000"/>
        </a:p>
      </dgm:t>
    </dgm:pt>
    <dgm:pt modelId="{055F0B66-4148-4FD1-8780-5E86C64DEACB}">
      <dgm:prSet phldrT="[Text]" custT="1"/>
      <dgm:spPr>
        <a:solidFill>
          <a:srgbClr val="0957A3"/>
        </a:solidFill>
      </dgm:spPr>
      <dgm:t>
        <a:bodyPr/>
        <a:lstStyle/>
        <a:p>
          <a:r>
            <a:rPr lang="en-PH" sz="2400"/>
            <a:t>Outcome </a:t>
          </a:r>
          <a:r>
            <a:rPr lang="en-PH" sz="2400">
              <a:solidFill>
                <a:srgbClr val="FFC000"/>
              </a:solidFill>
            </a:rPr>
            <a:t>without </a:t>
          </a:r>
          <a:r>
            <a:rPr lang="en-PH" sz="2400"/>
            <a:t>Policy/ Program/ Project</a:t>
          </a:r>
        </a:p>
      </dgm:t>
    </dgm:pt>
    <dgm:pt modelId="{6106B436-5F58-4FAF-8A2F-03EA92C7B86F}" type="parTrans" cxnId="{9CCBACB8-CF75-4EB0-B673-2B448CB8426B}">
      <dgm:prSet/>
      <dgm:spPr/>
      <dgm:t>
        <a:bodyPr/>
        <a:lstStyle/>
        <a:p>
          <a:endParaRPr lang="en-PH" sz="2800"/>
        </a:p>
      </dgm:t>
    </dgm:pt>
    <dgm:pt modelId="{66FF64BD-5D5A-48CB-B7D3-84314E341E39}" type="sibTrans" cxnId="{9CCBACB8-CF75-4EB0-B673-2B448CB8426B}">
      <dgm:prSet/>
      <dgm:spPr/>
      <dgm:t>
        <a:bodyPr/>
        <a:lstStyle/>
        <a:p>
          <a:endParaRPr lang="en-PH" sz="2800"/>
        </a:p>
      </dgm:t>
    </dgm:pt>
    <dgm:pt modelId="{977D416E-D9F7-4307-BB8C-B967FE51C65A}" type="pres">
      <dgm:prSet presAssocID="{A57B8639-8BFF-4CBF-8DD8-1E8D79AA167E}" presName="linearFlow" presStyleCnt="0">
        <dgm:presLayoutVars>
          <dgm:dir/>
          <dgm:resizeHandles val="exact"/>
        </dgm:presLayoutVars>
      </dgm:prSet>
      <dgm:spPr/>
    </dgm:pt>
    <dgm:pt modelId="{72143B50-33C4-486F-8A41-19645ED576B0}" type="pres">
      <dgm:prSet presAssocID="{ABE1F337-05B8-4C3E-BBBE-D77DEDE60F5C}" presName="node" presStyleLbl="node1" presStyleIdx="0" presStyleCnt="3">
        <dgm:presLayoutVars>
          <dgm:bulletEnabled val="1"/>
        </dgm:presLayoutVars>
      </dgm:prSet>
      <dgm:spPr/>
    </dgm:pt>
    <dgm:pt modelId="{2633A50E-EA86-45E0-A1D6-505315CDF078}" type="pres">
      <dgm:prSet presAssocID="{514A5B15-EDB6-4CBE-BC27-029E58FF0240}" presName="spacerL" presStyleCnt="0"/>
      <dgm:spPr/>
    </dgm:pt>
    <dgm:pt modelId="{D4CB801F-4282-4195-AEBB-80FAA166459E}" type="pres">
      <dgm:prSet presAssocID="{514A5B15-EDB6-4CBE-BC27-029E58FF0240}" presName="sibTrans" presStyleLbl="sibTrans2D1" presStyleIdx="0" presStyleCnt="2"/>
      <dgm:spPr>
        <a:prstGeom prst="mathEqual">
          <a:avLst/>
        </a:prstGeom>
      </dgm:spPr>
    </dgm:pt>
    <dgm:pt modelId="{BAD6508A-D39A-4CCA-AB06-C763AE31F75E}" type="pres">
      <dgm:prSet presAssocID="{514A5B15-EDB6-4CBE-BC27-029E58FF0240}" presName="spacerR" presStyleCnt="0"/>
      <dgm:spPr/>
    </dgm:pt>
    <dgm:pt modelId="{8C224782-8EBA-4478-A1CF-DE0C5FF54BEF}" type="pres">
      <dgm:prSet presAssocID="{633AFC2D-6C7F-4B00-A508-DFC0BBD920C5}" presName="node" presStyleLbl="node1" presStyleIdx="1" presStyleCnt="3">
        <dgm:presLayoutVars>
          <dgm:bulletEnabled val="1"/>
        </dgm:presLayoutVars>
      </dgm:prSet>
      <dgm:spPr>
        <a:prstGeom prst="ellipse">
          <a:avLst/>
        </a:prstGeom>
      </dgm:spPr>
    </dgm:pt>
    <dgm:pt modelId="{14599A05-A8AE-4592-AAC4-371B1287722A}" type="pres">
      <dgm:prSet presAssocID="{2F79AB8F-1363-4E0A-9DB1-218632B69B24}" presName="spacerL" presStyleCnt="0"/>
      <dgm:spPr/>
    </dgm:pt>
    <dgm:pt modelId="{30A03C2F-D493-48B0-8AF5-27F8E19D70A1}" type="pres">
      <dgm:prSet presAssocID="{2F79AB8F-1363-4E0A-9DB1-218632B69B24}" presName="sibTrans" presStyleLbl="sibTrans2D1" presStyleIdx="1" presStyleCnt="2"/>
      <dgm:spPr>
        <a:prstGeom prst="mathMinus">
          <a:avLst/>
        </a:prstGeom>
      </dgm:spPr>
    </dgm:pt>
    <dgm:pt modelId="{1BAAA6ED-2604-4969-8EB6-8A0CB58416D8}" type="pres">
      <dgm:prSet presAssocID="{2F79AB8F-1363-4E0A-9DB1-218632B69B24}" presName="spacerR" presStyleCnt="0"/>
      <dgm:spPr/>
    </dgm:pt>
    <dgm:pt modelId="{AC73CD3A-3608-4D01-B97E-66B15DC73D2E}" type="pres">
      <dgm:prSet presAssocID="{055F0B66-4148-4FD1-8780-5E86C64DEACB}" presName="node" presStyleLbl="node1" presStyleIdx="2" presStyleCnt="3">
        <dgm:presLayoutVars>
          <dgm:bulletEnabled val="1"/>
        </dgm:presLayoutVars>
      </dgm:prSet>
      <dgm:spPr/>
    </dgm:pt>
  </dgm:ptLst>
  <dgm:cxnLst>
    <dgm:cxn modelId="{527C2D2D-D01F-4BFA-BB89-5DD4CA47B895}" srcId="{A57B8639-8BFF-4CBF-8DD8-1E8D79AA167E}" destId="{ABE1F337-05B8-4C3E-BBBE-D77DEDE60F5C}" srcOrd="0" destOrd="0" parTransId="{BBB9EA2A-EBA4-40FB-9034-6A49C219CD42}" sibTransId="{514A5B15-EDB6-4CBE-BC27-029E58FF0240}"/>
    <dgm:cxn modelId="{D9C43132-A575-4D7F-8A5D-652C23BE2ED0}" type="presOf" srcId="{ABE1F337-05B8-4C3E-BBBE-D77DEDE60F5C}" destId="{72143B50-33C4-486F-8A41-19645ED576B0}" srcOrd="0" destOrd="0" presId="urn:microsoft.com/office/officeart/2005/8/layout/equation1"/>
    <dgm:cxn modelId="{6910B162-7A81-4968-96B2-840ACBAB8845}" type="presOf" srcId="{2F79AB8F-1363-4E0A-9DB1-218632B69B24}" destId="{30A03C2F-D493-48B0-8AF5-27F8E19D70A1}" srcOrd="0" destOrd="0" presId="urn:microsoft.com/office/officeart/2005/8/layout/equation1"/>
    <dgm:cxn modelId="{FC0E7D6E-32DE-4475-B4F5-FEB64CD427C9}" type="presOf" srcId="{A57B8639-8BFF-4CBF-8DD8-1E8D79AA167E}" destId="{977D416E-D9F7-4307-BB8C-B967FE51C65A}" srcOrd="0" destOrd="0" presId="urn:microsoft.com/office/officeart/2005/8/layout/equation1"/>
    <dgm:cxn modelId="{EF676B58-DD5A-4027-8A42-E153DF031869}" type="presOf" srcId="{514A5B15-EDB6-4CBE-BC27-029E58FF0240}" destId="{D4CB801F-4282-4195-AEBB-80FAA166459E}" srcOrd="0" destOrd="0" presId="urn:microsoft.com/office/officeart/2005/8/layout/equation1"/>
    <dgm:cxn modelId="{7B6D53AB-7335-4B57-A190-EB72C432C284}" srcId="{A57B8639-8BFF-4CBF-8DD8-1E8D79AA167E}" destId="{633AFC2D-6C7F-4B00-A508-DFC0BBD920C5}" srcOrd="1" destOrd="0" parTransId="{A1377F5B-CE20-485E-AA7F-535EA2647866}" sibTransId="{2F79AB8F-1363-4E0A-9DB1-218632B69B24}"/>
    <dgm:cxn modelId="{9CCBACB8-CF75-4EB0-B673-2B448CB8426B}" srcId="{A57B8639-8BFF-4CBF-8DD8-1E8D79AA167E}" destId="{055F0B66-4148-4FD1-8780-5E86C64DEACB}" srcOrd="2" destOrd="0" parTransId="{6106B436-5F58-4FAF-8A2F-03EA92C7B86F}" sibTransId="{66FF64BD-5D5A-48CB-B7D3-84314E341E39}"/>
    <dgm:cxn modelId="{7E983AE7-93F1-4CC3-A5C2-8FC15A055B96}" type="presOf" srcId="{633AFC2D-6C7F-4B00-A508-DFC0BBD920C5}" destId="{8C224782-8EBA-4478-A1CF-DE0C5FF54BEF}" srcOrd="0" destOrd="0" presId="urn:microsoft.com/office/officeart/2005/8/layout/equation1"/>
    <dgm:cxn modelId="{584BA0EE-2820-4CB1-9580-438F806042BD}" type="presOf" srcId="{055F0B66-4148-4FD1-8780-5E86C64DEACB}" destId="{AC73CD3A-3608-4D01-B97E-66B15DC73D2E}" srcOrd="0" destOrd="0" presId="urn:microsoft.com/office/officeart/2005/8/layout/equation1"/>
    <dgm:cxn modelId="{2418FD19-0C93-4F32-B0FF-112E44175ABD}" type="presParOf" srcId="{977D416E-D9F7-4307-BB8C-B967FE51C65A}" destId="{72143B50-33C4-486F-8A41-19645ED576B0}" srcOrd="0" destOrd="0" presId="urn:microsoft.com/office/officeart/2005/8/layout/equation1"/>
    <dgm:cxn modelId="{3553069C-9970-4EF5-A25C-A74D97DAD2C8}" type="presParOf" srcId="{977D416E-D9F7-4307-BB8C-B967FE51C65A}" destId="{2633A50E-EA86-45E0-A1D6-505315CDF078}" srcOrd="1" destOrd="0" presId="urn:microsoft.com/office/officeart/2005/8/layout/equation1"/>
    <dgm:cxn modelId="{BB2D8712-A380-47C5-84FC-98230329CACC}" type="presParOf" srcId="{977D416E-D9F7-4307-BB8C-B967FE51C65A}" destId="{D4CB801F-4282-4195-AEBB-80FAA166459E}" srcOrd="2" destOrd="0" presId="urn:microsoft.com/office/officeart/2005/8/layout/equation1"/>
    <dgm:cxn modelId="{261CF1D8-52F8-4ECE-AE49-A396FAF7FF93}" type="presParOf" srcId="{977D416E-D9F7-4307-BB8C-B967FE51C65A}" destId="{BAD6508A-D39A-4CCA-AB06-C763AE31F75E}" srcOrd="3" destOrd="0" presId="urn:microsoft.com/office/officeart/2005/8/layout/equation1"/>
    <dgm:cxn modelId="{13B925E2-2E6F-4FE8-99B5-943E4043B453}" type="presParOf" srcId="{977D416E-D9F7-4307-BB8C-B967FE51C65A}" destId="{8C224782-8EBA-4478-A1CF-DE0C5FF54BEF}" srcOrd="4" destOrd="0" presId="urn:microsoft.com/office/officeart/2005/8/layout/equation1"/>
    <dgm:cxn modelId="{EDC09DEC-F421-4040-A065-007C1765FED9}" type="presParOf" srcId="{977D416E-D9F7-4307-BB8C-B967FE51C65A}" destId="{14599A05-A8AE-4592-AAC4-371B1287722A}" srcOrd="5" destOrd="0" presId="urn:microsoft.com/office/officeart/2005/8/layout/equation1"/>
    <dgm:cxn modelId="{69D658DF-7DB6-403F-ADA9-189D5630654F}" type="presParOf" srcId="{977D416E-D9F7-4307-BB8C-B967FE51C65A}" destId="{30A03C2F-D493-48B0-8AF5-27F8E19D70A1}" srcOrd="6" destOrd="0" presId="urn:microsoft.com/office/officeart/2005/8/layout/equation1"/>
    <dgm:cxn modelId="{69CB1A1A-3710-4885-9E68-64DA8A144A49}" type="presParOf" srcId="{977D416E-D9F7-4307-BB8C-B967FE51C65A}" destId="{1BAAA6ED-2604-4969-8EB6-8A0CB58416D8}" srcOrd="7" destOrd="0" presId="urn:microsoft.com/office/officeart/2005/8/layout/equation1"/>
    <dgm:cxn modelId="{30973F51-48D8-4277-BBC4-302ACB5DA19A}" type="presParOf" srcId="{977D416E-D9F7-4307-BB8C-B967FE51C65A}" destId="{AC73CD3A-3608-4D01-B97E-66B15DC73D2E}"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5EA7D-5B4B-4E7C-9284-01537B3F93D3}">
      <dsp:nvSpPr>
        <dsp:cNvPr id="0" name=""/>
        <dsp:cNvSpPr/>
      </dsp:nvSpPr>
      <dsp:spPr>
        <a:xfrm>
          <a:off x="3683597" y="2194"/>
          <a:ext cx="2790897"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Needs assessment</a:t>
          </a:r>
        </a:p>
      </dsp:txBody>
      <dsp:txXfrm>
        <a:off x="3732555" y="51152"/>
        <a:ext cx="2692981" cy="904993"/>
      </dsp:txXfrm>
    </dsp:sp>
    <dsp:sp modelId="{47C416A6-5A86-4EBC-A16F-3536D044D40A}">
      <dsp:nvSpPr>
        <dsp:cNvPr id="0" name=""/>
        <dsp:cNvSpPr/>
      </dsp:nvSpPr>
      <dsp:spPr>
        <a:xfrm>
          <a:off x="3543125" y="913954"/>
          <a:ext cx="3313876" cy="3313876"/>
        </a:xfrm>
        <a:custGeom>
          <a:avLst/>
          <a:gdLst/>
          <a:ahLst/>
          <a:cxnLst/>
          <a:rect l="0" t="0" r="0" b="0"/>
          <a:pathLst>
            <a:path>
              <a:moveTo>
                <a:pt x="2387925" y="169960"/>
              </a:moveTo>
              <a:arcTo wR="1656938" hR="1656938" stAng="17770704" swAng="1310775"/>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B158AC8C-85A2-4AD9-96ED-9778D355F78D}">
      <dsp:nvSpPr>
        <dsp:cNvPr id="0" name=""/>
        <dsp:cNvSpPr/>
      </dsp:nvSpPr>
      <dsp:spPr>
        <a:xfrm>
          <a:off x="5363992" y="1623119"/>
          <a:ext cx="3716367"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Policy/Program/Project  intervention design</a:t>
          </a:r>
        </a:p>
      </dsp:txBody>
      <dsp:txXfrm>
        <a:off x="5412950" y="1672077"/>
        <a:ext cx="3618451" cy="904993"/>
      </dsp:txXfrm>
    </dsp:sp>
    <dsp:sp modelId="{A7E5FF0B-D3EB-40F6-BEA8-B2A01CAE13BF}">
      <dsp:nvSpPr>
        <dsp:cNvPr id="0" name=""/>
        <dsp:cNvSpPr/>
      </dsp:nvSpPr>
      <dsp:spPr>
        <a:xfrm>
          <a:off x="3526268" y="89461"/>
          <a:ext cx="3313876" cy="3313876"/>
        </a:xfrm>
        <a:custGeom>
          <a:avLst/>
          <a:gdLst/>
          <a:ahLst/>
          <a:cxnLst/>
          <a:rect l="0" t="0" r="0" b="0"/>
          <a:pathLst>
            <a:path>
              <a:moveTo>
                <a:pt x="2930613" y="2716748"/>
              </a:moveTo>
              <a:arcTo wR="1656938" hR="1656938" stAng="2385807" swAng="1431577"/>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0C358A2F-E84F-4E83-A0C7-AA40A54A8868}">
      <dsp:nvSpPr>
        <dsp:cNvPr id="0" name=""/>
        <dsp:cNvSpPr/>
      </dsp:nvSpPr>
      <dsp:spPr>
        <a:xfrm>
          <a:off x="3408183" y="3316070"/>
          <a:ext cx="3341726"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Policy/Program/Project Implementation</a:t>
          </a:r>
        </a:p>
      </dsp:txBody>
      <dsp:txXfrm>
        <a:off x="3457141" y="3365028"/>
        <a:ext cx="3243810" cy="904993"/>
      </dsp:txXfrm>
    </dsp:sp>
    <dsp:sp modelId="{8AEDBA9B-2983-43C1-8698-336456F739A7}">
      <dsp:nvSpPr>
        <dsp:cNvPr id="0" name=""/>
        <dsp:cNvSpPr/>
      </dsp:nvSpPr>
      <dsp:spPr>
        <a:xfrm>
          <a:off x="3317773" y="95009"/>
          <a:ext cx="3313876" cy="3313876"/>
        </a:xfrm>
        <a:custGeom>
          <a:avLst/>
          <a:gdLst/>
          <a:ahLst/>
          <a:cxnLst/>
          <a:rect l="0" t="0" r="0" b="0"/>
          <a:pathLst>
            <a:path>
              <a:moveTo>
                <a:pt x="918207" y="3140083"/>
              </a:moveTo>
              <a:arcTo wR="1656938" hR="1656938" stAng="6988630" swAng="1334949"/>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036C6A10-D0C9-4B77-B3D8-244A3D84390D}">
      <dsp:nvSpPr>
        <dsp:cNvPr id="0" name=""/>
        <dsp:cNvSpPr/>
      </dsp:nvSpPr>
      <dsp:spPr>
        <a:xfrm>
          <a:off x="1450307" y="1677139"/>
          <a:ext cx="3001354"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Monitoring &amp; </a:t>
          </a:r>
          <a:r>
            <a:rPr lang="en-PH" sz="2400" b="1" kern="1200">
              <a:solidFill>
                <a:srgbClr val="FFC000"/>
              </a:solidFill>
            </a:rPr>
            <a:t>Evaluation</a:t>
          </a:r>
        </a:p>
      </dsp:txBody>
      <dsp:txXfrm>
        <a:off x="1499265" y="1726097"/>
        <a:ext cx="2903438" cy="904993"/>
      </dsp:txXfrm>
    </dsp:sp>
    <dsp:sp modelId="{4BAA94A7-A3D1-4B3D-9DEB-F0626CE0536B}">
      <dsp:nvSpPr>
        <dsp:cNvPr id="0" name=""/>
        <dsp:cNvSpPr/>
      </dsp:nvSpPr>
      <dsp:spPr>
        <a:xfrm>
          <a:off x="3326210" y="914222"/>
          <a:ext cx="3313876" cy="3313876"/>
        </a:xfrm>
        <a:custGeom>
          <a:avLst/>
          <a:gdLst/>
          <a:ahLst/>
          <a:cxnLst/>
          <a:rect l="0" t="0" r="0" b="0"/>
          <a:pathLst>
            <a:path>
              <a:moveTo>
                <a:pt x="390788" y="588150"/>
              </a:moveTo>
              <a:arcTo wR="1656938" hR="1656938" stAng="13210111" swAng="1395129"/>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58531-0081-4279-A998-E1E2D56B809D}">
      <dsp:nvSpPr>
        <dsp:cNvPr id="0" name=""/>
        <dsp:cNvSpPr/>
      </dsp:nvSpPr>
      <dsp:spPr>
        <a:xfrm>
          <a:off x="5011" y="530756"/>
          <a:ext cx="1553675" cy="1341434"/>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Inputs</a:t>
          </a:r>
        </a:p>
      </dsp:txBody>
      <dsp:txXfrm>
        <a:off x="44300" y="570045"/>
        <a:ext cx="1475097" cy="1262856"/>
      </dsp:txXfrm>
    </dsp:sp>
    <dsp:sp modelId="{80FF111B-E1B2-4FDC-85BA-6CBE28B622CF}">
      <dsp:nvSpPr>
        <dsp:cNvPr id="0" name=""/>
        <dsp:cNvSpPr/>
      </dsp:nvSpPr>
      <dsp:spPr>
        <a:xfrm>
          <a:off x="1714054" y="1008817"/>
          <a:ext cx="329379" cy="38531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PH" sz="1600" kern="1200"/>
        </a:p>
      </dsp:txBody>
      <dsp:txXfrm>
        <a:off x="1714054" y="1085879"/>
        <a:ext cx="230565" cy="231187"/>
      </dsp:txXfrm>
    </dsp:sp>
    <dsp:sp modelId="{76B17297-B6B6-475B-9F79-C27AAC7DBE8B}">
      <dsp:nvSpPr>
        <dsp:cNvPr id="0" name=""/>
        <dsp:cNvSpPr/>
      </dsp:nvSpPr>
      <dsp:spPr>
        <a:xfrm>
          <a:off x="2180157" y="514540"/>
          <a:ext cx="1553675" cy="1373865"/>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Activities</a:t>
          </a:r>
        </a:p>
      </dsp:txBody>
      <dsp:txXfrm>
        <a:off x="2220396" y="554779"/>
        <a:ext cx="1473197" cy="1293387"/>
      </dsp:txXfrm>
    </dsp:sp>
    <dsp:sp modelId="{E24E975E-7BCC-411E-98F5-1EA5787D41DF}">
      <dsp:nvSpPr>
        <dsp:cNvPr id="0" name=""/>
        <dsp:cNvSpPr/>
      </dsp:nvSpPr>
      <dsp:spPr>
        <a:xfrm>
          <a:off x="3889200" y="1008817"/>
          <a:ext cx="329379" cy="38531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PH" sz="1600" kern="1200"/>
        </a:p>
      </dsp:txBody>
      <dsp:txXfrm>
        <a:off x="3889200" y="1085879"/>
        <a:ext cx="230565" cy="231187"/>
      </dsp:txXfrm>
    </dsp:sp>
    <dsp:sp modelId="{3CB63253-74AE-404D-8C47-8E0EF96B1B87}">
      <dsp:nvSpPr>
        <dsp:cNvPr id="0" name=""/>
        <dsp:cNvSpPr/>
      </dsp:nvSpPr>
      <dsp:spPr>
        <a:xfrm>
          <a:off x="4355303" y="511301"/>
          <a:ext cx="1553675" cy="1380344"/>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Outputs</a:t>
          </a:r>
        </a:p>
      </dsp:txBody>
      <dsp:txXfrm>
        <a:off x="4395732" y="551730"/>
        <a:ext cx="1472817" cy="1299486"/>
      </dsp:txXfrm>
    </dsp:sp>
    <dsp:sp modelId="{545E901A-BAD7-4BE1-B799-6DD247FCD697}">
      <dsp:nvSpPr>
        <dsp:cNvPr id="0" name=""/>
        <dsp:cNvSpPr/>
      </dsp:nvSpPr>
      <dsp:spPr>
        <a:xfrm>
          <a:off x="6064346" y="1008817"/>
          <a:ext cx="329379" cy="38531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PH" sz="1600" kern="1200"/>
        </a:p>
      </dsp:txBody>
      <dsp:txXfrm>
        <a:off x="6064346" y="1085879"/>
        <a:ext cx="230565" cy="231187"/>
      </dsp:txXfrm>
    </dsp:sp>
    <dsp:sp modelId="{6A561124-43A3-4D6B-89D5-44E0842BE610}">
      <dsp:nvSpPr>
        <dsp:cNvPr id="0" name=""/>
        <dsp:cNvSpPr/>
      </dsp:nvSpPr>
      <dsp:spPr>
        <a:xfrm>
          <a:off x="6530448" y="509511"/>
          <a:ext cx="1553675" cy="1383924"/>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Outcomes</a:t>
          </a:r>
        </a:p>
      </dsp:txBody>
      <dsp:txXfrm>
        <a:off x="6570982" y="550045"/>
        <a:ext cx="1472607" cy="1302856"/>
      </dsp:txXfrm>
    </dsp:sp>
    <dsp:sp modelId="{2F3CF87C-16AA-4E3D-B321-4764FA578009}">
      <dsp:nvSpPr>
        <dsp:cNvPr id="0" name=""/>
        <dsp:cNvSpPr/>
      </dsp:nvSpPr>
      <dsp:spPr>
        <a:xfrm>
          <a:off x="8239491" y="1008817"/>
          <a:ext cx="329379" cy="38531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PH" sz="1600" kern="1200"/>
        </a:p>
      </dsp:txBody>
      <dsp:txXfrm>
        <a:off x="8239491" y="1085879"/>
        <a:ext cx="230565" cy="231187"/>
      </dsp:txXfrm>
    </dsp:sp>
    <dsp:sp modelId="{79F912AC-12E2-4E68-BCE9-D4BF70B8809A}">
      <dsp:nvSpPr>
        <dsp:cNvPr id="0" name=""/>
        <dsp:cNvSpPr/>
      </dsp:nvSpPr>
      <dsp:spPr>
        <a:xfrm>
          <a:off x="8705594" y="499779"/>
          <a:ext cx="1553675" cy="1403388"/>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Goals</a:t>
          </a:r>
          <a:endParaRPr lang="en-PH" sz="2400" kern="1200"/>
        </a:p>
      </dsp:txBody>
      <dsp:txXfrm>
        <a:off x="8746698" y="540883"/>
        <a:ext cx="1471467" cy="1321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5EA7D-5B4B-4E7C-9284-01537B3F93D3}">
      <dsp:nvSpPr>
        <dsp:cNvPr id="0" name=""/>
        <dsp:cNvSpPr/>
      </dsp:nvSpPr>
      <dsp:spPr>
        <a:xfrm>
          <a:off x="3925036" y="2194"/>
          <a:ext cx="2790897"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Needs assessment</a:t>
          </a:r>
        </a:p>
      </dsp:txBody>
      <dsp:txXfrm>
        <a:off x="3973994" y="51152"/>
        <a:ext cx="2692981" cy="904993"/>
      </dsp:txXfrm>
    </dsp:sp>
    <dsp:sp modelId="{47C416A6-5A86-4EBC-A16F-3536D044D40A}">
      <dsp:nvSpPr>
        <dsp:cNvPr id="0" name=""/>
        <dsp:cNvSpPr/>
      </dsp:nvSpPr>
      <dsp:spPr>
        <a:xfrm>
          <a:off x="3784564" y="913954"/>
          <a:ext cx="3313876" cy="3313876"/>
        </a:xfrm>
        <a:custGeom>
          <a:avLst/>
          <a:gdLst/>
          <a:ahLst/>
          <a:cxnLst/>
          <a:rect l="0" t="0" r="0" b="0"/>
          <a:pathLst>
            <a:path>
              <a:moveTo>
                <a:pt x="2387925" y="169960"/>
              </a:moveTo>
              <a:arcTo wR="1656938" hR="1656938" stAng="17770704" swAng="1310775"/>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B158AC8C-85A2-4AD9-96ED-9778D355F78D}">
      <dsp:nvSpPr>
        <dsp:cNvPr id="0" name=""/>
        <dsp:cNvSpPr/>
      </dsp:nvSpPr>
      <dsp:spPr>
        <a:xfrm>
          <a:off x="6088309" y="1623119"/>
          <a:ext cx="2750611"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Policy/Plan/Project  intervention design</a:t>
          </a:r>
        </a:p>
      </dsp:txBody>
      <dsp:txXfrm>
        <a:off x="6137267" y="1672077"/>
        <a:ext cx="2652695" cy="904993"/>
      </dsp:txXfrm>
    </dsp:sp>
    <dsp:sp modelId="{A7E5FF0B-D3EB-40F6-BEA8-B2A01CAE13BF}">
      <dsp:nvSpPr>
        <dsp:cNvPr id="0" name=""/>
        <dsp:cNvSpPr/>
      </dsp:nvSpPr>
      <dsp:spPr>
        <a:xfrm>
          <a:off x="3767707" y="89461"/>
          <a:ext cx="3313876" cy="3313876"/>
        </a:xfrm>
        <a:custGeom>
          <a:avLst/>
          <a:gdLst/>
          <a:ahLst/>
          <a:cxnLst/>
          <a:rect l="0" t="0" r="0" b="0"/>
          <a:pathLst>
            <a:path>
              <a:moveTo>
                <a:pt x="2930613" y="2716748"/>
              </a:moveTo>
              <a:arcTo wR="1656938" hR="1656938" stAng="2385807" swAng="1431577"/>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0C358A2F-E84F-4E83-A0C7-AA40A54A8868}">
      <dsp:nvSpPr>
        <dsp:cNvPr id="0" name=""/>
        <dsp:cNvSpPr/>
      </dsp:nvSpPr>
      <dsp:spPr>
        <a:xfrm>
          <a:off x="3649622" y="3316070"/>
          <a:ext cx="3341726"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Policy/Program/Project Implementation</a:t>
          </a:r>
        </a:p>
      </dsp:txBody>
      <dsp:txXfrm>
        <a:off x="3698580" y="3365028"/>
        <a:ext cx="3243810" cy="904993"/>
      </dsp:txXfrm>
    </dsp:sp>
    <dsp:sp modelId="{8AEDBA9B-2983-43C1-8698-336456F739A7}">
      <dsp:nvSpPr>
        <dsp:cNvPr id="0" name=""/>
        <dsp:cNvSpPr/>
      </dsp:nvSpPr>
      <dsp:spPr>
        <a:xfrm>
          <a:off x="3559212" y="95009"/>
          <a:ext cx="3313876" cy="3313876"/>
        </a:xfrm>
        <a:custGeom>
          <a:avLst/>
          <a:gdLst/>
          <a:ahLst/>
          <a:cxnLst/>
          <a:rect l="0" t="0" r="0" b="0"/>
          <a:pathLst>
            <a:path>
              <a:moveTo>
                <a:pt x="918207" y="3140083"/>
              </a:moveTo>
              <a:arcTo wR="1656938" hR="1656938" stAng="6988630" swAng="1334949"/>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036C6A10-D0C9-4B77-B3D8-244A3D84390D}">
      <dsp:nvSpPr>
        <dsp:cNvPr id="0" name=""/>
        <dsp:cNvSpPr/>
      </dsp:nvSpPr>
      <dsp:spPr>
        <a:xfrm>
          <a:off x="1691746" y="1677139"/>
          <a:ext cx="3001354" cy="1002909"/>
        </a:xfrm>
        <a:prstGeom prst="roundRect">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PH" sz="2400" kern="1200"/>
            <a:t>Monitoring &amp; </a:t>
          </a:r>
          <a:r>
            <a:rPr lang="en-PH" sz="2400" b="1" kern="1200">
              <a:solidFill>
                <a:srgbClr val="FFC000"/>
              </a:solidFill>
            </a:rPr>
            <a:t>Evaluation</a:t>
          </a:r>
        </a:p>
      </dsp:txBody>
      <dsp:txXfrm>
        <a:off x="1740704" y="1726097"/>
        <a:ext cx="2903438" cy="904993"/>
      </dsp:txXfrm>
    </dsp:sp>
    <dsp:sp modelId="{4BAA94A7-A3D1-4B3D-9DEB-F0626CE0536B}">
      <dsp:nvSpPr>
        <dsp:cNvPr id="0" name=""/>
        <dsp:cNvSpPr/>
      </dsp:nvSpPr>
      <dsp:spPr>
        <a:xfrm>
          <a:off x="3567649" y="914222"/>
          <a:ext cx="3313876" cy="3313876"/>
        </a:xfrm>
        <a:custGeom>
          <a:avLst/>
          <a:gdLst/>
          <a:ahLst/>
          <a:cxnLst/>
          <a:rect l="0" t="0" r="0" b="0"/>
          <a:pathLst>
            <a:path>
              <a:moveTo>
                <a:pt x="390788" y="588150"/>
              </a:moveTo>
              <a:arcTo wR="1656938" hR="1656938" stAng="13210111" swAng="1395129"/>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8BCF5-28BD-4147-B85C-027B6823185E}">
      <dsp:nvSpPr>
        <dsp:cNvPr id="0" name=""/>
        <dsp:cNvSpPr/>
      </dsp:nvSpPr>
      <dsp:spPr>
        <a:xfrm>
          <a:off x="3956431" y="1927562"/>
          <a:ext cx="2450015" cy="2119362"/>
        </a:xfrm>
        <a:prstGeom prst="hexagon">
          <a:avLst>
            <a:gd name="adj" fmla="val 28570"/>
            <a:gd name="vf" fmla="val 115470"/>
          </a:avLst>
        </a:prstGeom>
        <a:solidFill>
          <a:srgbClr val="05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Ongoing Monitoring, Evaluation, and Learning</a:t>
          </a:r>
          <a:endParaRPr lang="en-PH" sz="1800" kern="1200"/>
        </a:p>
      </dsp:txBody>
      <dsp:txXfrm>
        <a:off x="4362433" y="2278770"/>
        <a:ext cx="1638011" cy="1416946"/>
      </dsp:txXfrm>
    </dsp:sp>
    <dsp:sp modelId="{9BE16593-045E-4A6C-89B9-0438E6B532FB}">
      <dsp:nvSpPr>
        <dsp:cNvPr id="0" name=""/>
        <dsp:cNvSpPr/>
      </dsp:nvSpPr>
      <dsp:spPr>
        <a:xfrm>
          <a:off x="5490612" y="913590"/>
          <a:ext cx="924383" cy="796478"/>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4F1F0-A96B-4B8C-89BF-F9E037A5427A}">
      <dsp:nvSpPr>
        <dsp:cNvPr id="0" name=""/>
        <dsp:cNvSpPr/>
      </dsp:nvSpPr>
      <dsp:spPr>
        <a:xfrm>
          <a:off x="4182113" y="0"/>
          <a:ext cx="2007770" cy="1736956"/>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Initial needs assessment</a:t>
          </a:r>
          <a:endParaRPr lang="en-PH" sz="1900" kern="1200"/>
        </a:p>
      </dsp:txBody>
      <dsp:txXfrm>
        <a:off x="4514843" y="287851"/>
        <a:ext cx="1342310" cy="1161254"/>
      </dsp:txXfrm>
    </dsp:sp>
    <dsp:sp modelId="{D4BCB2E0-716E-40D0-9C40-C8D10B6C8DD0}">
      <dsp:nvSpPr>
        <dsp:cNvPr id="0" name=""/>
        <dsp:cNvSpPr/>
      </dsp:nvSpPr>
      <dsp:spPr>
        <a:xfrm>
          <a:off x="6569439" y="2402581"/>
          <a:ext cx="924383" cy="796478"/>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AFB4A-957A-491E-A213-E1C7423A4F5B}">
      <dsp:nvSpPr>
        <dsp:cNvPr id="0" name=""/>
        <dsp:cNvSpPr/>
      </dsp:nvSpPr>
      <dsp:spPr>
        <a:xfrm>
          <a:off x="6023471" y="1068345"/>
          <a:ext cx="2007770" cy="1736956"/>
        </a:xfrm>
        <a:prstGeom prst="hexagon">
          <a:avLst>
            <a:gd name="adj" fmla="val 28570"/>
            <a:gd name="vf" fmla="val 115470"/>
          </a:avLst>
        </a:prstGeom>
        <a:solidFill>
          <a:srgbClr val="0088E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Policy /Program /Project Design / MEL planning</a:t>
          </a:r>
          <a:endParaRPr lang="en-PH" sz="1800" kern="1200"/>
        </a:p>
      </dsp:txBody>
      <dsp:txXfrm>
        <a:off x="6356201" y="1356196"/>
        <a:ext cx="1342310" cy="1161254"/>
      </dsp:txXfrm>
    </dsp:sp>
    <dsp:sp modelId="{80213EA9-E2BC-4E50-B710-CA01B242B43D}">
      <dsp:nvSpPr>
        <dsp:cNvPr id="0" name=""/>
        <dsp:cNvSpPr/>
      </dsp:nvSpPr>
      <dsp:spPr>
        <a:xfrm>
          <a:off x="5820016" y="4083372"/>
          <a:ext cx="924383" cy="796478"/>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45694-CD35-4DC4-B133-C8CD67381316}">
      <dsp:nvSpPr>
        <dsp:cNvPr id="0" name=""/>
        <dsp:cNvSpPr/>
      </dsp:nvSpPr>
      <dsp:spPr>
        <a:xfrm>
          <a:off x="6023471" y="3168587"/>
          <a:ext cx="2007770" cy="1736956"/>
        </a:xfrm>
        <a:prstGeom prst="hexagon">
          <a:avLst>
            <a:gd name="adj" fmla="val 28570"/>
            <a:gd name="vf" fmla="val 115470"/>
          </a:avLst>
        </a:prstGeom>
        <a:solidFill>
          <a:srgbClr val="0079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Baseline study</a:t>
          </a:r>
          <a:endParaRPr lang="en-PH" sz="1900" kern="1200"/>
        </a:p>
      </dsp:txBody>
      <dsp:txXfrm>
        <a:off x="6356201" y="3456438"/>
        <a:ext cx="1342310" cy="1161254"/>
      </dsp:txXfrm>
    </dsp:sp>
    <dsp:sp modelId="{A58D82A5-6D3D-41CA-8483-91D48A99AFB6}">
      <dsp:nvSpPr>
        <dsp:cNvPr id="0" name=""/>
        <dsp:cNvSpPr/>
      </dsp:nvSpPr>
      <dsp:spPr>
        <a:xfrm>
          <a:off x="3960991" y="4257844"/>
          <a:ext cx="924383" cy="796478"/>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10992-05EE-49C3-BBE4-42A7E3CF298C}">
      <dsp:nvSpPr>
        <dsp:cNvPr id="0" name=""/>
        <dsp:cNvSpPr/>
      </dsp:nvSpPr>
      <dsp:spPr>
        <a:xfrm>
          <a:off x="4182113" y="4238127"/>
          <a:ext cx="2007770" cy="1736956"/>
        </a:xfrm>
        <a:prstGeom prst="hexagon">
          <a:avLst>
            <a:gd name="adj" fmla="val 28570"/>
            <a:gd name="vf" fmla="val 115470"/>
          </a:avLst>
        </a:prstGeom>
        <a:solidFill>
          <a:srgbClr val="006F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Midterm evaluation</a:t>
          </a:r>
          <a:endParaRPr lang="en-PH" sz="1900" kern="1200"/>
        </a:p>
      </dsp:txBody>
      <dsp:txXfrm>
        <a:off x="4514843" y="4525978"/>
        <a:ext cx="1342310" cy="1161254"/>
      </dsp:txXfrm>
    </dsp:sp>
    <dsp:sp modelId="{06ED82E2-B399-44A6-9E01-9851D8EDE7CF}">
      <dsp:nvSpPr>
        <dsp:cNvPr id="0" name=""/>
        <dsp:cNvSpPr/>
      </dsp:nvSpPr>
      <dsp:spPr>
        <a:xfrm>
          <a:off x="2864496" y="2769451"/>
          <a:ext cx="924383" cy="796478"/>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3BCA8-3C80-455E-9601-8F32FF9ADBE1}">
      <dsp:nvSpPr>
        <dsp:cNvPr id="0" name=""/>
        <dsp:cNvSpPr/>
      </dsp:nvSpPr>
      <dsp:spPr>
        <a:xfrm>
          <a:off x="2332206" y="3169782"/>
          <a:ext cx="2007770" cy="1736956"/>
        </a:xfrm>
        <a:prstGeom prst="hexagon">
          <a:avLst>
            <a:gd name="adj" fmla="val 28570"/>
            <a:gd name="vf" fmla="val 115470"/>
          </a:avLst>
        </a:prstGeom>
        <a:solidFill>
          <a:srgbClr val="00518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Final Evaluation</a:t>
          </a:r>
          <a:endParaRPr lang="en-PH" sz="1900" kern="1200"/>
        </a:p>
      </dsp:txBody>
      <dsp:txXfrm>
        <a:off x="2664936" y="3457633"/>
        <a:ext cx="1342310" cy="1161254"/>
      </dsp:txXfrm>
    </dsp:sp>
    <dsp:sp modelId="{8584FE7A-A73C-4998-922A-EEB5BF16FCF6}">
      <dsp:nvSpPr>
        <dsp:cNvPr id="0" name=""/>
        <dsp:cNvSpPr/>
      </dsp:nvSpPr>
      <dsp:spPr>
        <a:xfrm>
          <a:off x="2332206" y="1065954"/>
          <a:ext cx="2007770" cy="1736956"/>
        </a:xfrm>
        <a:prstGeom prst="hexagon">
          <a:avLst>
            <a:gd name="adj" fmla="val 28570"/>
            <a:gd name="vf" fmla="val 115470"/>
          </a:avLst>
        </a:prstGeom>
        <a:solidFill>
          <a:srgbClr val="003B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Review and Learning (current and past)</a:t>
          </a:r>
          <a:endParaRPr lang="en-PH" sz="1900" kern="1200"/>
        </a:p>
      </dsp:txBody>
      <dsp:txXfrm>
        <a:off x="2664936" y="1353805"/>
        <a:ext cx="1342310" cy="11612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43B50-33C4-486F-8A41-19645ED576B0}">
      <dsp:nvSpPr>
        <dsp:cNvPr id="0" name=""/>
        <dsp:cNvSpPr/>
      </dsp:nvSpPr>
      <dsp:spPr>
        <a:xfrm>
          <a:off x="1707" y="163773"/>
          <a:ext cx="2263252" cy="2263252"/>
        </a:xfrm>
        <a:prstGeom prst="ellipse">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PH" sz="2400" kern="1200"/>
            <a:t>Impact of Policy/ Program/ Project</a:t>
          </a:r>
        </a:p>
      </dsp:txBody>
      <dsp:txXfrm>
        <a:off x="333153" y="495219"/>
        <a:ext cx="1600360" cy="1600360"/>
      </dsp:txXfrm>
    </dsp:sp>
    <dsp:sp modelId="{D4CB801F-4282-4195-AEBB-80FAA166459E}">
      <dsp:nvSpPr>
        <dsp:cNvPr id="0" name=""/>
        <dsp:cNvSpPr/>
      </dsp:nvSpPr>
      <dsp:spPr>
        <a:xfrm>
          <a:off x="2448736" y="639056"/>
          <a:ext cx="1312686" cy="1312686"/>
        </a:xfrm>
        <a:prstGeom prst="mathEqual">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2622733" y="909469"/>
        <a:ext cx="964692" cy="771860"/>
      </dsp:txXfrm>
    </dsp:sp>
    <dsp:sp modelId="{8C224782-8EBA-4478-A1CF-DE0C5FF54BEF}">
      <dsp:nvSpPr>
        <dsp:cNvPr id="0" name=""/>
        <dsp:cNvSpPr/>
      </dsp:nvSpPr>
      <dsp:spPr>
        <a:xfrm>
          <a:off x="3945198" y="163773"/>
          <a:ext cx="2263252" cy="2263252"/>
        </a:xfrm>
        <a:prstGeom prst="ellipse">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PH" sz="2400" kern="1200"/>
            <a:t>Outcome </a:t>
          </a:r>
          <a:r>
            <a:rPr lang="en-PH" sz="2400" kern="1200">
              <a:solidFill>
                <a:srgbClr val="FFC000"/>
              </a:solidFill>
            </a:rPr>
            <a:t>with </a:t>
          </a:r>
          <a:r>
            <a:rPr lang="en-PH" sz="2400" kern="1200"/>
            <a:t>Policy/ Program/ Project</a:t>
          </a:r>
        </a:p>
      </dsp:txBody>
      <dsp:txXfrm>
        <a:off x="4276644" y="495219"/>
        <a:ext cx="1600360" cy="1600360"/>
      </dsp:txXfrm>
    </dsp:sp>
    <dsp:sp modelId="{30A03C2F-D493-48B0-8AF5-27F8E19D70A1}">
      <dsp:nvSpPr>
        <dsp:cNvPr id="0" name=""/>
        <dsp:cNvSpPr/>
      </dsp:nvSpPr>
      <dsp:spPr>
        <a:xfrm>
          <a:off x="6392227" y="639056"/>
          <a:ext cx="1312686" cy="1312686"/>
        </a:xfrm>
        <a:prstGeom prst="mathMinus">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6566224" y="1141027"/>
        <a:ext cx="964692" cy="308744"/>
      </dsp:txXfrm>
    </dsp:sp>
    <dsp:sp modelId="{AC73CD3A-3608-4D01-B97E-66B15DC73D2E}">
      <dsp:nvSpPr>
        <dsp:cNvPr id="0" name=""/>
        <dsp:cNvSpPr/>
      </dsp:nvSpPr>
      <dsp:spPr>
        <a:xfrm>
          <a:off x="7888689" y="163773"/>
          <a:ext cx="2263252" cy="2263252"/>
        </a:xfrm>
        <a:prstGeom prst="ellipse">
          <a:avLst/>
        </a:prstGeom>
        <a:solidFill>
          <a:srgbClr val="0957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PH" sz="2400" kern="1200"/>
            <a:t>Outcome </a:t>
          </a:r>
          <a:r>
            <a:rPr lang="en-PH" sz="2400" kern="1200">
              <a:solidFill>
                <a:srgbClr val="FFC000"/>
              </a:solidFill>
            </a:rPr>
            <a:t>without </a:t>
          </a:r>
          <a:r>
            <a:rPr lang="en-PH" sz="2400" kern="1200"/>
            <a:t>Policy/ Program/ Project</a:t>
          </a:r>
        </a:p>
      </dsp:txBody>
      <dsp:txXfrm>
        <a:off x="8220135" y="495219"/>
        <a:ext cx="1600360" cy="160036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91BEB-A5A4-554D-AF8D-00D560473695}"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6C51C-3F24-E54E-8CF8-10C7FD0AD6E4}" type="slidenum">
              <a:rPr lang="en-US" smtClean="0"/>
              <a:t>‹#›</a:t>
            </a:fld>
            <a:endParaRPr lang="en-US"/>
          </a:p>
        </p:txBody>
      </p:sp>
    </p:spTree>
    <p:extLst>
      <p:ext uri="{BB962C8B-B14F-4D97-AF65-F5344CB8AC3E}">
        <p14:creationId xmlns:p14="http://schemas.microsoft.com/office/powerpoint/2010/main" val="245725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One can organize the various motivations into three broad objectives</a:t>
            </a:r>
            <a:endParaRPr lang="en-PH" baseline="0"/>
          </a:p>
          <a:p>
            <a:endParaRPr lang="en-PH"/>
          </a:p>
          <a:p>
            <a:r>
              <a:rPr lang="en-PH" baseline="0"/>
              <a:t>As policy makers, program/project managers we need to know how we can tweak our policies/programs/projects so they will be more efficient and effective</a:t>
            </a:r>
          </a:p>
          <a:p>
            <a:endParaRPr lang="en-PH" baseline="0"/>
          </a:p>
          <a:p>
            <a:r>
              <a:rPr lang="en-PH" baseline="0"/>
              <a:t>As policy makers, program/project managers we need to show that our programs/projects are worth the money and that we are working to improve the lot of our clients (Accountability)</a:t>
            </a:r>
          </a:p>
          <a:p>
            <a:endParaRPr lang="en-PH" baseline="0"/>
          </a:p>
          <a:p>
            <a:r>
              <a:rPr lang="en-PH"/>
              <a:t>As policy makers,</a:t>
            </a:r>
            <a:r>
              <a:rPr lang="en-PH" baseline="0"/>
              <a:t> program/project managers we need to know what works and what doesn’t work among our various interventions. Nobody would likes to be charged “we are ignorant armies classing by night” (Pritchett (2006) “It pays to be ignorant”)</a:t>
            </a:r>
          </a:p>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7</a:t>
            </a:fld>
            <a:endParaRPr lang="en-US"/>
          </a:p>
        </p:txBody>
      </p:sp>
    </p:spTree>
    <p:extLst>
      <p:ext uri="{BB962C8B-B14F-4D97-AF65-F5344CB8AC3E}">
        <p14:creationId xmlns:p14="http://schemas.microsoft.com/office/powerpoint/2010/main" val="3339906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18</a:t>
            </a:fld>
            <a:endParaRPr lang="en-US"/>
          </a:p>
        </p:txBody>
      </p:sp>
    </p:spTree>
    <p:extLst>
      <p:ext uri="{BB962C8B-B14F-4D97-AF65-F5344CB8AC3E}">
        <p14:creationId xmlns:p14="http://schemas.microsoft.com/office/powerpoint/2010/main" val="221177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19</a:t>
            </a:fld>
            <a:endParaRPr lang="en-US"/>
          </a:p>
        </p:txBody>
      </p:sp>
    </p:spTree>
    <p:extLst>
      <p:ext uri="{BB962C8B-B14F-4D97-AF65-F5344CB8AC3E}">
        <p14:creationId xmlns:p14="http://schemas.microsoft.com/office/powerpoint/2010/main" val="233676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a:t>To avoid confusion,</a:t>
            </a:r>
            <a:r>
              <a:rPr lang="en-PH" baseline="0"/>
              <a:t> it is important to recall that t</a:t>
            </a:r>
            <a:r>
              <a:rPr lang="en-PH"/>
              <a:t>here are actually many types of evaluations …  and impact evaluation is one of them</a:t>
            </a:r>
          </a:p>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20</a:t>
            </a:fld>
            <a:endParaRPr lang="en-US"/>
          </a:p>
        </p:txBody>
      </p:sp>
    </p:spTree>
    <p:extLst>
      <p:ext uri="{BB962C8B-B14F-4D97-AF65-F5344CB8AC3E}">
        <p14:creationId xmlns:p14="http://schemas.microsoft.com/office/powerpoint/2010/main" val="40212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a:t>Evaluation</a:t>
            </a:r>
            <a:r>
              <a:rPr lang="en-PH" baseline="0"/>
              <a:t> is about spending resources wisely. It should be also be incumbent that evaluators should spend resources wisely</a:t>
            </a:r>
            <a:endParaRPr lang="en-PH"/>
          </a:p>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22</a:t>
            </a:fld>
            <a:endParaRPr lang="en-US"/>
          </a:p>
        </p:txBody>
      </p:sp>
    </p:spTree>
    <p:extLst>
      <p:ext uri="{BB962C8B-B14F-4D97-AF65-F5344CB8AC3E}">
        <p14:creationId xmlns:p14="http://schemas.microsoft.com/office/powerpoint/2010/main" val="148926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23</a:t>
            </a:fld>
            <a:endParaRPr lang="en-US"/>
          </a:p>
        </p:txBody>
      </p:sp>
    </p:spTree>
    <p:extLst>
      <p:ext uri="{BB962C8B-B14F-4D97-AF65-F5344CB8AC3E}">
        <p14:creationId xmlns:p14="http://schemas.microsoft.com/office/powerpoint/2010/main" val="685167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25</a:t>
            </a:fld>
            <a:endParaRPr lang="en-US"/>
          </a:p>
        </p:txBody>
      </p:sp>
    </p:spTree>
    <p:extLst>
      <p:ext uri="{BB962C8B-B14F-4D97-AF65-F5344CB8AC3E}">
        <p14:creationId xmlns:p14="http://schemas.microsoft.com/office/powerpoint/2010/main" val="37173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Attribution</a:t>
            </a:r>
            <a:r>
              <a:rPr lang="en-PH" baseline="0"/>
              <a:t> requires that the only difference between the with project and the without project is having the project.</a:t>
            </a:r>
          </a:p>
          <a:p>
            <a:endParaRPr lang="en-PH" baseline="0"/>
          </a:p>
          <a:p>
            <a:r>
              <a:rPr lang="en-PH"/>
              <a:t>Causal</a:t>
            </a:r>
            <a:r>
              <a:rPr lang="en-PH" baseline="0"/>
              <a:t> relationship is assured if a project is introduced at the instance of the implementer; it is not induced by the beneficiaries</a:t>
            </a:r>
            <a:endParaRPr lang="en-PH"/>
          </a:p>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26</a:t>
            </a:fld>
            <a:endParaRPr lang="en-US"/>
          </a:p>
        </p:txBody>
      </p:sp>
    </p:spTree>
    <p:extLst>
      <p:ext uri="{BB962C8B-B14F-4D97-AF65-F5344CB8AC3E}">
        <p14:creationId xmlns:p14="http://schemas.microsoft.com/office/powerpoint/2010/main" val="13035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Internal validity - comparing</a:t>
            </a:r>
            <a:r>
              <a:rPr lang="en-PH" baseline="0"/>
              <a:t> mangoes to mangoes – the valid counterfactual issue</a:t>
            </a:r>
          </a:p>
          <a:p>
            <a:endParaRPr lang="en-P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1BF96-917E-4225-B957-CBD0A4B0D6B5}"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12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Representative</a:t>
            </a:r>
            <a:r>
              <a:rPr lang="en-PH" baseline="0"/>
              <a:t>ness is having enough sample size from the population you are studying so that it captures the variation in the population</a:t>
            </a:r>
          </a:p>
          <a:p>
            <a:endParaRPr lang="en-PH" baseline="0"/>
          </a:p>
          <a:p>
            <a:endParaRPr lang="en-P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1BF96-917E-4225-B957-CBD0A4B0D6B5}"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53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1BF96-917E-4225-B957-CBD0A4B0D6B5}"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84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8</a:t>
            </a:fld>
            <a:endParaRPr lang="en-US"/>
          </a:p>
        </p:txBody>
      </p:sp>
    </p:spTree>
    <p:extLst>
      <p:ext uri="{BB962C8B-B14F-4D97-AF65-F5344CB8AC3E}">
        <p14:creationId xmlns:p14="http://schemas.microsoft.com/office/powerpoint/2010/main" val="4258864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Black</a:t>
            </a:r>
            <a:r>
              <a:rPr lang="en-PH" baseline="0"/>
              <a:t> box syndrome</a:t>
            </a:r>
            <a:endParaRPr lang="en-PH"/>
          </a:p>
          <a:p>
            <a:r>
              <a:rPr lang="en-PH"/>
              <a:t>Differential</a:t>
            </a:r>
            <a:r>
              <a:rPr lang="en-PH" baseline="0"/>
              <a:t> impact across socioeconomic and demographic groups are as important as the a</a:t>
            </a:r>
            <a:r>
              <a:rPr lang="en-PH"/>
              <a:t>verage</a:t>
            </a:r>
            <a:r>
              <a:rPr lang="en-PH" baseline="0"/>
              <a:t> impact </a:t>
            </a:r>
          </a:p>
          <a:p>
            <a:endParaRPr lang="en-PH" baseline="0"/>
          </a:p>
          <a:p>
            <a:r>
              <a:rPr lang="en-PH" baseline="0"/>
              <a:t>Why there is an impact or why there is no impact</a:t>
            </a:r>
          </a:p>
          <a:p>
            <a:r>
              <a:rPr lang="en-PH" baseline="0"/>
              <a:t>Why there are differential impact across different socioeconomic groupings</a:t>
            </a:r>
          </a:p>
          <a:p>
            <a:endParaRPr lang="en-PH" baseline="0"/>
          </a:p>
          <a:p>
            <a:r>
              <a:rPr lang="en-PH" baseline="0"/>
              <a:t>The theory of change will facilitate answering the question why</a:t>
            </a:r>
            <a:endParaRPr lang="en-PH"/>
          </a:p>
          <a:p>
            <a:endParaRPr lang="en-PH" baseline="0"/>
          </a:p>
          <a:p>
            <a:endParaRPr lang="en-P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1BF96-917E-4225-B957-CBD0A4B0D6B5}"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05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33</a:t>
            </a:fld>
            <a:endParaRPr lang="en-US"/>
          </a:p>
        </p:txBody>
      </p:sp>
    </p:spTree>
    <p:extLst>
      <p:ext uri="{BB962C8B-B14F-4D97-AF65-F5344CB8AC3E}">
        <p14:creationId xmlns:p14="http://schemas.microsoft.com/office/powerpoint/2010/main" val="2298135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34</a:t>
            </a:fld>
            <a:endParaRPr lang="en-US"/>
          </a:p>
        </p:txBody>
      </p:sp>
    </p:spTree>
    <p:extLst>
      <p:ext uri="{BB962C8B-B14F-4D97-AF65-F5344CB8AC3E}">
        <p14:creationId xmlns:p14="http://schemas.microsoft.com/office/powerpoint/2010/main" val="1638819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35</a:t>
            </a:fld>
            <a:endParaRPr lang="en-US"/>
          </a:p>
        </p:txBody>
      </p:sp>
    </p:spTree>
    <p:extLst>
      <p:ext uri="{BB962C8B-B14F-4D97-AF65-F5344CB8AC3E}">
        <p14:creationId xmlns:p14="http://schemas.microsoft.com/office/powerpoint/2010/main" val="41710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9</a:t>
            </a:fld>
            <a:endParaRPr lang="en-US"/>
          </a:p>
        </p:txBody>
      </p:sp>
    </p:spTree>
    <p:extLst>
      <p:ext uri="{BB962C8B-B14F-4D97-AF65-F5344CB8AC3E}">
        <p14:creationId xmlns:p14="http://schemas.microsoft.com/office/powerpoint/2010/main" val="264631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10</a:t>
            </a:fld>
            <a:endParaRPr lang="en-US"/>
          </a:p>
        </p:txBody>
      </p:sp>
    </p:spTree>
    <p:extLst>
      <p:ext uri="{BB962C8B-B14F-4D97-AF65-F5344CB8AC3E}">
        <p14:creationId xmlns:p14="http://schemas.microsoft.com/office/powerpoint/2010/main" val="343206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11</a:t>
            </a:fld>
            <a:endParaRPr lang="en-US"/>
          </a:p>
        </p:txBody>
      </p:sp>
    </p:spTree>
    <p:extLst>
      <p:ext uri="{BB962C8B-B14F-4D97-AF65-F5344CB8AC3E}">
        <p14:creationId xmlns:p14="http://schemas.microsoft.com/office/powerpoint/2010/main" val="89945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6C51C-3F24-E54E-8CF8-10C7FD0AD6E4}" type="slidenum">
              <a:rPr lang="en-US" smtClean="0"/>
              <a:t>13</a:t>
            </a:fld>
            <a:endParaRPr lang="en-US"/>
          </a:p>
        </p:txBody>
      </p:sp>
    </p:spTree>
    <p:extLst>
      <p:ext uri="{BB962C8B-B14F-4D97-AF65-F5344CB8AC3E}">
        <p14:creationId xmlns:p14="http://schemas.microsoft.com/office/powerpoint/2010/main" val="31871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Not necessarily distinct</a:t>
            </a:r>
            <a:r>
              <a:rPr lang="en-PH" baseline="0"/>
              <a:t> but overlapping</a:t>
            </a:r>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15</a:t>
            </a:fld>
            <a:endParaRPr lang="en-US"/>
          </a:p>
        </p:txBody>
      </p:sp>
    </p:spTree>
    <p:extLst>
      <p:ext uri="{BB962C8B-B14F-4D97-AF65-F5344CB8AC3E}">
        <p14:creationId xmlns:p14="http://schemas.microsoft.com/office/powerpoint/2010/main" val="1978081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16</a:t>
            </a:fld>
            <a:endParaRPr lang="en-US"/>
          </a:p>
        </p:txBody>
      </p:sp>
    </p:spTree>
    <p:extLst>
      <p:ext uri="{BB962C8B-B14F-4D97-AF65-F5344CB8AC3E}">
        <p14:creationId xmlns:p14="http://schemas.microsoft.com/office/powerpoint/2010/main" val="347627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1226C51C-3F24-E54E-8CF8-10C7FD0AD6E4}" type="slidenum">
              <a:rPr lang="en-US" smtClean="0"/>
              <a:t>17</a:t>
            </a:fld>
            <a:endParaRPr lang="en-US"/>
          </a:p>
        </p:txBody>
      </p:sp>
    </p:spTree>
    <p:extLst>
      <p:ext uri="{BB962C8B-B14F-4D97-AF65-F5344CB8AC3E}">
        <p14:creationId xmlns:p14="http://schemas.microsoft.com/office/powerpoint/2010/main" val="2763205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450F-6C46-7B27-2853-4CC7314A66A2}"/>
              </a:ext>
            </a:extLst>
          </p:cNvPr>
          <p:cNvSpPr>
            <a:spLocks noGrp="1"/>
          </p:cNvSpPr>
          <p:nvPr>
            <p:ph type="ctrTitle"/>
          </p:nvPr>
        </p:nvSpPr>
        <p:spPr>
          <a:xfrm>
            <a:off x="1524000" y="3038907"/>
            <a:ext cx="9144000" cy="1655762"/>
          </a:xfrm>
        </p:spPr>
        <p:txBody>
          <a:bodyPr anchor="t"/>
          <a:lstStyle>
            <a:lvl1pPr algn="ctr">
              <a:defRPr sz="6000">
                <a:solidFill>
                  <a:srgbClr val="FFFFFF"/>
                </a:solidFill>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92E9B84-6D0A-D1D8-5326-5253E6EA0D72}"/>
              </a:ext>
            </a:extLst>
          </p:cNvPr>
          <p:cNvSpPr>
            <a:spLocks noGrp="1"/>
          </p:cNvSpPr>
          <p:nvPr>
            <p:ph type="subTitle" idx="1"/>
          </p:nvPr>
        </p:nvSpPr>
        <p:spPr>
          <a:xfrm>
            <a:off x="1524000" y="4804229"/>
            <a:ext cx="9144000" cy="818696"/>
          </a:xfrm>
        </p:spPr>
        <p:txBody>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25E22B-F299-2E4B-EBD0-AB45DCC40946}"/>
              </a:ext>
            </a:extLst>
          </p:cNvPr>
          <p:cNvSpPr>
            <a:spLocks noGrp="1"/>
          </p:cNvSpPr>
          <p:nvPr>
            <p:ph type="dt" sz="half" idx="10"/>
          </p:nvPr>
        </p:nvSpPr>
        <p:spPr/>
        <p:txBody>
          <a:bodyPr/>
          <a:lstStyle/>
          <a:p>
            <a:fld id="{8DF9E034-30B8-C246-954D-CB354326E9FF}" type="datetime1">
              <a:rPr lang="en-US" smtClean="0"/>
              <a:t>4/17/2023</a:t>
            </a:fld>
            <a:endParaRPr lang="en-US"/>
          </a:p>
        </p:txBody>
      </p:sp>
      <p:sp>
        <p:nvSpPr>
          <p:cNvPr id="5" name="Footer Placeholder 4">
            <a:extLst>
              <a:ext uri="{FF2B5EF4-FFF2-40B4-BE49-F238E27FC236}">
                <a16:creationId xmlns:a16="http://schemas.microsoft.com/office/drawing/2014/main" id="{4C7870E5-103A-9E5B-96DF-5B1E9A074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647E0-33FB-9CF2-2679-F532A0AB75AE}"/>
              </a:ext>
            </a:extLst>
          </p:cNvPr>
          <p:cNvSpPr>
            <a:spLocks noGrp="1"/>
          </p:cNvSpPr>
          <p:nvPr>
            <p:ph type="sldNum" sz="quarter" idx="12"/>
          </p:nvPr>
        </p:nvSpPr>
        <p:spPr/>
        <p:txBody>
          <a:bodyPr/>
          <a:lstStyle/>
          <a:p>
            <a:fld id="{584050CF-4712-9D44-8EDD-F7A8859BB886}" type="slidenum">
              <a:rPr lang="en-US" smtClean="0"/>
              <a:t>‹#›</a:t>
            </a:fld>
            <a:endParaRPr lang="en-US"/>
          </a:p>
        </p:txBody>
      </p:sp>
      <p:sp>
        <p:nvSpPr>
          <p:cNvPr id="11" name="Picture Placeholder 10">
            <a:extLst>
              <a:ext uri="{FF2B5EF4-FFF2-40B4-BE49-F238E27FC236}">
                <a16:creationId xmlns:a16="http://schemas.microsoft.com/office/drawing/2014/main" id="{4278A530-61DD-24A9-C477-2F6D7F262D24}"/>
              </a:ext>
            </a:extLst>
          </p:cNvPr>
          <p:cNvSpPr>
            <a:spLocks noGrp="1"/>
          </p:cNvSpPr>
          <p:nvPr>
            <p:ph type="pic" sz="quarter" idx="13"/>
          </p:nvPr>
        </p:nvSpPr>
        <p:spPr>
          <a:xfrm>
            <a:off x="2492375" y="634181"/>
            <a:ext cx="1209675" cy="1032694"/>
          </a:xfrm>
        </p:spPr>
        <p:txBody>
          <a:bodyPr/>
          <a:lstStyle/>
          <a:p>
            <a:endParaRPr lang="en-US"/>
          </a:p>
        </p:txBody>
      </p:sp>
    </p:spTree>
    <p:extLst>
      <p:ext uri="{BB962C8B-B14F-4D97-AF65-F5344CB8AC3E}">
        <p14:creationId xmlns:p14="http://schemas.microsoft.com/office/powerpoint/2010/main" val="1686263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FC8FD-F9F3-5564-DF14-AD122B6FBEB2}"/>
              </a:ext>
            </a:extLst>
          </p:cNvPr>
          <p:cNvSpPr>
            <a:spLocks noGrp="1"/>
          </p:cNvSpPr>
          <p:nvPr>
            <p:ph type="dt" sz="half" idx="10"/>
          </p:nvPr>
        </p:nvSpPr>
        <p:spPr/>
        <p:txBody>
          <a:bodyPr/>
          <a:lstStyle/>
          <a:p>
            <a:fld id="{413B4595-5475-934A-AB87-049FC7B4EC04}" type="datetime1">
              <a:rPr lang="en-US" smtClean="0"/>
              <a:t>4/17/2023</a:t>
            </a:fld>
            <a:endParaRPr lang="en-US"/>
          </a:p>
        </p:txBody>
      </p:sp>
      <p:sp>
        <p:nvSpPr>
          <p:cNvPr id="3" name="Footer Placeholder 2">
            <a:extLst>
              <a:ext uri="{FF2B5EF4-FFF2-40B4-BE49-F238E27FC236}">
                <a16:creationId xmlns:a16="http://schemas.microsoft.com/office/drawing/2014/main" id="{DDDDA4DF-F2E6-DFFB-B0BC-D34291EE0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E045E-B0DD-6B0E-61AE-D03D8403E84F}"/>
              </a:ext>
            </a:extLst>
          </p:cNvPr>
          <p:cNvSpPr>
            <a:spLocks noGrp="1"/>
          </p:cNvSpPr>
          <p:nvPr>
            <p:ph type="sldNum" sz="quarter" idx="12"/>
          </p:nvPr>
        </p:nvSpPr>
        <p:spPr/>
        <p:txBody>
          <a:bodyPr/>
          <a:lstStyle/>
          <a:p>
            <a:fld id="{584050CF-4712-9D44-8EDD-F7A8859BB886}" type="slidenum">
              <a:rPr lang="en-US" smtClean="0"/>
              <a:t>‹#›</a:t>
            </a:fld>
            <a:endParaRPr lang="en-US"/>
          </a:p>
        </p:txBody>
      </p:sp>
    </p:spTree>
    <p:extLst>
      <p:ext uri="{BB962C8B-B14F-4D97-AF65-F5344CB8AC3E}">
        <p14:creationId xmlns:p14="http://schemas.microsoft.com/office/powerpoint/2010/main" val="23760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7614-FB8C-7F43-9AEA-8BDE5B0FC2CC}"/>
              </a:ext>
            </a:extLst>
          </p:cNvPr>
          <p:cNvSpPr>
            <a:spLocks noGrp="1"/>
          </p:cNvSpPr>
          <p:nvPr>
            <p:ph type="title"/>
          </p:nvPr>
        </p:nvSpPr>
        <p:spPr>
          <a:xfrm>
            <a:off x="839788" y="457200"/>
            <a:ext cx="3932237" cy="1600200"/>
          </a:xfrm>
        </p:spPr>
        <p:txBody>
          <a:bodyPr anchor="b">
            <a:normAutofit/>
          </a:bodyPr>
          <a:lstStyle>
            <a:lvl1pPr>
              <a:defRPr sz="36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64BF3FA-55E6-E4F5-AF52-C652816D309F}"/>
              </a:ext>
            </a:extLst>
          </p:cNvPr>
          <p:cNvSpPr>
            <a:spLocks noGrp="1"/>
          </p:cNvSpPr>
          <p:nvPr>
            <p:ph idx="1"/>
          </p:nvPr>
        </p:nvSpPr>
        <p:spPr>
          <a:xfrm>
            <a:off x="5183188" y="2057400"/>
            <a:ext cx="6172200" cy="3803650"/>
          </a:xfrm>
        </p:spPr>
        <p:txBody>
          <a:bodyPr/>
          <a:lstStyle>
            <a:lvl1pPr>
              <a:defRPr sz="3200">
                <a:latin typeface="Proxima Nova Rg" panose="02000506030000020004" pitchFamily="2" charset="77"/>
              </a:defRPr>
            </a:lvl1pPr>
            <a:lvl2pPr>
              <a:defRPr sz="2800">
                <a:latin typeface="Proxima Nova Rg" panose="02000506030000020004" pitchFamily="2" charset="77"/>
              </a:defRPr>
            </a:lvl2pPr>
            <a:lvl3pPr>
              <a:defRPr sz="2400">
                <a:latin typeface="Proxima Nova Rg" panose="02000506030000020004" pitchFamily="2" charset="77"/>
              </a:defRPr>
            </a:lvl3pPr>
            <a:lvl4pPr>
              <a:defRPr sz="2000">
                <a:latin typeface="Proxima Nova Rg" panose="02000506030000020004" pitchFamily="2" charset="77"/>
              </a:defRPr>
            </a:lvl4pPr>
            <a:lvl5pPr>
              <a:defRPr sz="2000">
                <a:latin typeface="Proxima Nova Rg" panose="02000506030000020004" pitchFamily="2" charset="77"/>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CE373-E5FE-0F6F-006C-E5D68EB884B0}"/>
              </a:ext>
            </a:extLst>
          </p:cNvPr>
          <p:cNvSpPr>
            <a:spLocks noGrp="1"/>
          </p:cNvSpPr>
          <p:nvPr>
            <p:ph type="body" sz="half" idx="2"/>
          </p:nvPr>
        </p:nvSpPr>
        <p:spPr>
          <a:xfrm>
            <a:off x="839788" y="2057400"/>
            <a:ext cx="3932237" cy="3811588"/>
          </a:xfrm>
        </p:spPr>
        <p:txBody>
          <a:bodyPr/>
          <a:lstStyle>
            <a:lvl1pPr marL="0" indent="0">
              <a:buNone/>
              <a:defRPr sz="1600">
                <a:latin typeface="Proxima Nova Rg" panose="0200050603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E1C7-0965-C1E1-DDD0-B5305F975504}"/>
              </a:ext>
            </a:extLst>
          </p:cNvPr>
          <p:cNvSpPr>
            <a:spLocks noGrp="1"/>
          </p:cNvSpPr>
          <p:nvPr>
            <p:ph type="dt" sz="half" idx="10"/>
          </p:nvPr>
        </p:nvSpPr>
        <p:spPr/>
        <p:txBody>
          <a:bodyPr/>
          <a:lstStyle/>
          <a:p>
            <a:fld id="{589DB636-6F8F-464F-A83F-0A6B112FB083}" type="datetime1">
              <a:rPr lang="en-US" smtClean="0"/>
              <a:t>4/17/2023</a:t>
            </a:fld>
            <a:endParaRPr lang="en-US"/>
          </a:p>
        </p:txBody>
      </p:sp>
      <p:sp>
        <p:nvSpPr>
          <p:cNvPr id="6" name="Footer Placeholder 5">
            <a:extLst>
              <a:ext uri="{FF2B5EF4-FFF2-40B4-BE49-F238E27FC236}">
                <a16:creationId xmlns:a16="http://schemas.microsoft.com/office/drawing/2014/main" id="{7D9B6A56-1562-E9D0-7519-430D0BAE5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C0814-B9F1-F829-70E3-B68A611D69DC}"/>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FDB29B63-AE33-E691-9D0A-8DD7F97996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800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88DB-6829-4BEB-7003-58DF01338796}"/>
              </a:ext>
            </a:extLst>
          </p:cNvPr>
          <p:cNvSpPr>
            <a:spLocks noGrp="1"/>
          </p:cNvSpPr>
          <p:nvPr>
            <p:ph type="title"/>
          </p:nvPr>
        </p:nvSpPr>
        <p:spPr>
          <a:xfrm>
            <a:off x="839788" y="457200"/>
            <a:ext cx="3932237" cy="1600200"/>
          </a:xfrm>
        </p:spPr>
        <p:txBody>
          <a:bodyPr anchor="b">
            <a:normAutofit/>
          </a:bodyPr>
          <a:lstStyle>
            <a:lvl1pPr>
              <a:defRPr sz="36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6AA27DC2-BAF6-6ECF-1C89-22C406804E2F}"/>
              </a:ext>
            </a:extLst>
          </p:cNvPr>
          <p:cNvSpPr>
            <a:spLocks noGrp="1"/>
          </p:cNvSpPr>
          <p:nvPr>
            <p:ph type="pic" idx="1"/>
          </p:nvPr>
        </p:nvSpPr>
        <p:spPr>
          <a:xfrm>
            <a:off x="5183188" y="1527724"/>
            <a:ext cx="6172200" cy="4333326"/>
          </a:xfrm>
        </p:spPr>
        <p:txBody>
          <a:bodyPr/>
          <a:lstStyle>
            <a:lvl1pPr marL="0" indent="0">
              <a:buNone/>
              <a:defRPr sz="3200">
                <a:latin typeface="Proxima Nova Rg" panose="02000506030000020004" pitchFamily="2" charset="77"/>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E1B913B-7EE6-3E7E-73DF-4FE16CAB3621}"/>
              </a:ext>
            </a:extLst>
          </p:cNvPr>
          <p:cNvSpPr>
            <a:spLocks noGrp="1"/>
          </p:cNvSpPr>
          <p:nvPr>
            <p:ph type="body" sz="half" idx="2"/>
          </p:nvPr>
        </p:nvSpPr>
        <p:spPr>
          <a:xfrm>
            <a:off x="839788" y="2057400"/>
            <a:ext cx="3932237" cy="3811588"/>
          </a:xfrm>
        </p:spPr>
        <p:txBody>
          <a:bodyPr/>
          <a:lstStyle>
            <a:lvl1pPr marL="0" indent="0">
              <a:buNone/>
              <a:defRPr sz="1600">
                <a:latin typeface="Proxima Nova Rg" panose="02000506030000020004" pitchFamily="2" charset="77"/>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04ED0-96E9-273C-80BD-A9AF2D562A59}"/>
              </a:ext>
            </a:extLst>
          </p:cNvPr>
          <p:cNvSpPr>
            <a:spLocks noGrp="1"/>
          </p:cNvSpPr>
          <p:nvPr>
            <p:ph type="dt" sz="half" idx="10"/>
          </p:nvPr>
        </p:nvSpPr>
        <p:spPr/>
        <p:txBody>
          <a:bodyPr/>
          <a:lstStyle/>
          <a:p>
            <a:fld id="{B4A3CBF1-BBD0-6B43-B0C1-759CDC67848B}" type="datetime1">
              <a:rPr lang="en-US" smtClean="0"/>
              <a:t>4/17/2023</a:t>
            </a:fld>
            <a:endParaRPr lang="en-US"/>
          </a:p>
        </p:txBody>
      </p:sp>
      <p:sp>
        <p:nvSpPr>
          <p:cNvPr id="6" name="Footer Placeholder 5">
            <a:extLst>
              <a:ext uri="{FF2B5EF4-FFF2-40B4-BE49-F238E27FC236}">
                <a16:creationId xmlns:a16="http://schemas.microsoft.com/office/drawing/2014/main" id="{925FF6C3-B67D-3D21-8D05-0DF762329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3383F-49B1-E7B8-3F5A-1C5E9F7D580A}"/>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0F0C7962-8745-BDE5-866A-6AFBCAB4A56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048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02C2-7B72-2700-A8FF-040B079AD615}"/>
              </a:ext>
            </a:extLst>
          </p:cNvPr>
          <p:cNvSpPr>
            <a:spLocks noGrp="1"/>
          </p:cNvSpPr>
          <p:nvPr>
            <p:ph type="title"/>
          </p:nvPr>
        </p:nvSpPr>
        <p:spPr>
          <a:xfrm>
            <a:off x="838200" y="365125"/>
            <a:ext cx="9394371" cy="1325563"/>
          </a:xfrm>
        </p:spPr>
        <p:txBody>
          <a:bodyPr>
            <a:normAutofit/>
          </a:bodyPr>
          <a:lstStyle>
            <a:lvl1pPr>
              <a:defRPr sz="48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FAB82972-C137-F23A-FCCE-CB3A7CEE224C}"/>
              </a:ext>
            </a:extLst>
          </p:cNvPr>
          <p:cNvSpPr>
            <a:spLocks noGrp="1"/>
          </p:cNvSpPr>
          <p:nvPr>
            <p:ph type="body" orient="vert" idx="1"/>
          </p:nvPr>
        </p:nvSpPr>
        <p:spPr/>
        <p:txBody>
          <a:bodyPr vert="eaVert"/>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D0258-7DD6-8922-94FF-7BDFD61B77BF}"/>
              </a:ext>
            </a:extLst>
          </p:cNvPr>
          <p:cNvSpPr>
            <a:spLocks noGrp="1"/>
          </p:cNvSpPr>
          <p:nvPr>
            <p:ph type="dt" sz="half" idx="10"/>
          </p:nvPr>
        </p:nvSpPr>
        <p:spPr/>
        <p:txBody>
          <a:bodyPr/>
          <a:lstStyle/>
          <a:p>
            <a:fld id="{30E80EAB-4095-5C45-B047-822F8FC29365}" type="datetime1">
              <a:rPr lang="en-US" smtClean="0"/>
              <a:t>4/17/2023</a:t>
            </a:fld>
            <a:endParaRPr lang="en-US"/>
          </a:p>
        </p:txBody>
      </p:sp>
      <p:sp>
        <p:nvSpPr>
          <p:cNvPr id="5" name="Footer Placeholder 4">
            <a:extLst>
              <a:ext uri="{FF2B5EF4-FFF2-40B4-BE49-F238E27FC236}">
                <a16:creationId xmlns:a16="http://schemas.microsoft.com/office/drawing/2014/main" id="{31101249-3FE7-50E2-4E7B-0C93735A9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748C4-0ADD-8A51-C39B-FB71190FB439}"/>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8E3C827A-E676-5749-64DF-C365585D41E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051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70F981-A837-0CE9-6EC6-E01EF0B3BDC1}"/>
              </a:ext>
            </a:extLst>
          </p:cNvPr>
          <p:cNvSpPr>
            <a:spLocks noGrp="1"/>
          </p:cNvSpPr>
          <p:nvPr>
            <p:ph type="title" orient="vert"/>
          </p:nvPr>
        </p:nvSpPr>
        <p:spPr>
          <a:xfrm>
            <a:off x="8724900" y="365125"/>
            <a:ext cx="2628900" cy="5811838"/>
          </a:xfrm>
        </p:spPr>
        <p:txBody>
          <a:bodyPr vert="eaVert">
            <a:normAutofit/>
          </a:bodyPr>
          <a:lstStyle>
            <a:lvl1pPr>
              <a:defRPr sz="48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9EDBE276-B3BF-2DB8-4C79-05C3DA5FC7B5}"/>
              </a:ext>
            </a:extLst>
          </p:cNvPr>
          <p:cNvSpPr>
            <a:spLocks noGrp="1"/>
          </p:cNvSpPr>
          <p:nvPr>
            <p:ph type="body" orient="vert" idx="1"/>
          </p:nvPr>
        </p:nvSpPr>
        <p:spPr>
          <a:xfrm>
            <a:off x="838200" y="365125"/>
            <a:ext cx="7734300" cy="5811838"/>
          </a:xfrm>
        </p:spPr>
        <p:txBody>
          <a:bodyPr vert="eaVert"/>
          <a:lstStyle>
            <a:lvl1pPr>
              <a:defRPr>
                <a:latin typeface="Proxima Nova Rg" panose="02000506030000020004" pitchFamily="2" charset="77"/>
                <a:cs typeface="Calibri" panose="020F0502020204030204" pitchFamily="34" charset="0"/>
              </a:defRPr>
            </a:lvl1pPr>
            <a:lvl2pPr>
              <a:defRPr>
                <a:latin typeface="Proxima Nova Rg" panose="02000506030000020004" pitchFamily="2" charset="77"/>
                <a:cs typeface="Calibri" panose="020F0502020204030204" pitchFamily="34" charset="0"/>
              </a:defRPr>
            </a:lvl2pPr>
            <a:lvl3pPr>
              <a:defRPr>
                <a:latin typeface="Proxima Nova Rg" panose="02000506030000020004" pitchFamily="2" charset="77"/>
                <a:cs typeface="Calibri" panose="020F0502020204030204" pitchFamily="34" charset="0"/>
              </a:defRPr>
            </a:lvl3pPr>
            <a:lvl4pPr>
              <a:defRPr>
                <a:latin typeface="Proxima Nova Rg" panose="02000506030000020004" pitchFamily="2" charset="77"/>
                <a:cs typeface="Calibri" panose="020F0502020204030204" pitchFamily="34" charset="0"/>
              </a:defRPr>
            </a:lvl4pPr>
            <a:lvl5pPr>
              <a:defRPr>
                <a:latin typeface="Proxima Nova Rg" panose="02000506030000020004" pitchFamily="2" charset="77"/>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C22373-C451-4936-E4FF-E0F62A345DD3}"/>
              </a:ext>
            </a:extLst>
          </p:cNvPr>
          <p:cNvSpPr>
            <a:spLocks noGrp="1"/>
          </p:cNvSpPr>
          <p:nvPr>
            <p:ph type="dt" sz="half" idx="10"/>
          </p:nvPr>
        </p:nvSpPr>
        <p:spPr/>
        <p:txBody>
          <a:bodyPr/>
          <a:lstStyle/>
          <a:p>
            <a:fld id="{947DEF53-DA85-254F-AB6F-7763CD584F77}" type="datetime1">
              <a:rPr lang="en-US" smtClean="0"/>
              <a:t>4/17/2023</a:t>
            </a:fld>
            <a:endParaRPr lang="en-US"/>
          </a:p>
        </p:txBody>
      </p:sp>
      <p:sp>
        <p:nvSpPr>
          <p:cNvPr id="5" name="Footer Placeholder 4">
            <a:extLst>
              <a:ext uri="{FF2B5EF4-FFF2-40B4-BE49-F238E27FC236}">
                <a16:creationId xmlns:a16="http://schemas.microsoft.com/office/drawing/2014/main" id="{C2A65523-16E5-6E7D-5797-0E1686DBB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BDA84-68E9-8519-6369-D0E46CAD4807}"/>
              </a:ext>
            </a:extLst>
          </p:cNvPr>
          <p:cNvSpPr>
            <a:spLocks noGrp="1"/>
          </p:cNvSpPr>
          <p:nvPr>
            <p:ph type="sldNum" sz="quarter" idx="12"/>
          </p:nvPr>
        </p:nvSpPr>
        <p:spPr/>
        <p:txBody>
          <a:bodyPr/>
          <a:lstStyle/>
          <a:p>
            <a:fld id="{584050CF-4712-9D44-8EDD-F7A8859BB886}" type="slidenum">
              <a:rPr lang="en-US" smtClean="0"/>
              <a:t>‹#›</a:t>
            </a:fld>
            <a:endParaRPr lang="en-US"/>
          </a:p>
        </p:txBody>
      </p:sp>
    </p:spTree>
    <p:extLst>
      <p:ext uri="{BB962C8B-B14F-4D97-AF65-F5344CB8AC3E}">
        <p14:creationId xmlns:p14="http://schemas.microsoft.com/office/powerpoint/2010/main" val="153320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gend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7231-AA7E-C2D9-111A-6CB1201C0352}"/>
              </a:ext>
            </a:extLst>
          </p:cNvPr>
          <p:cNvSpPr>
            <a:spLocks noGrp="1"/>
          </p:cNvSpPr>
          <p:nvPr>
            <p:ph type="title" hasCustomPrompt="1"/>
          </p:nvPr>
        </p:nvSpPr>
        <p:spPr>
          <a:xfrm>
            <a:off x="831850" y="768350"/>
            <a:ext cx="7321550" cy="1336221"/>
          </a:xfrm>
        </p:spPr>
        <p:txBody>
          <a:bodyPr anchor="t">
            <a:noAutofit/>
          </a:bodyPr>
          <a:lstStyle>
            <a:lvl1pPr>
              <a:defRPr sz="4800" spc="3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588061A4-C5E6-C298-4F9F-AFA925D0E518}"/>
              </a:ext>
            </a:extLst>
          </p:cNvPr>
          <p:cNvSpPr>
            <a:spLocks noGrp="1"/>
          </p:cNvSpPr>
          <p:nvPr>
            <p:ph type="body" idx="1"/>
          </p:nvPr>
        </p:nvSpPr>
        <p:spPr>
          <a:xfrm>
            <a:off x="4373336" y="2307771"/>
            <a:ext cx="6980464" cy="3614058"/>
          </a:xfrm>
        </p:spPr>
        <p:txBody>
          <a:bodyPr>
            <a:normAutofit/>
          </a:bodyPr>
          <a:lstStyle>
            <a:lvl1pPr marL="514350" indent="-514350">
              <a:buFont typeface="+mj-lt"/>
              <a:buAutoNum type="romanUcPeriod"/>
              <a:defRPr sz="2800">
                <a:solidFill>
                  <a:schemeClr val="tx1"/>
                </a:solidFill>
                <a:latin typeface="Proxima Nova Rg" panose="02000506030000020004" pitchFamily="2" charset="77"/>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0E0BC-6C33-9A95-D3D3-A9328A90A951}"/>
              </a:ext>
            </a:extLst>
          </p:cNvPr>
          <p:cNvSpPr>
            <a:spLocks noGrp="1"/>
          </p:cNvSpPr>
          <p:nvPr>
            <p:ph type="dt" sz="half" idx="10"/>
          </p:nvPr>
        </p:nvSpPr>
        <p:spPr/>
        <p:txBody>
          <a:bodyPr/>
          <a:lstStyle/>
          <a:p>
            <a:fld id="{04D24232-516A-9C4B-A99B-01585C0AC8B0}" type="datetime1">
              <a:rPr lang="en-US" smtClean="0"/>
              <a:t>4/17/2023</a:t>
            </a:fld>
            <a:endParaRPr lang="en-US"/>
          </a:p>
        </p:txBody>
      </p:sp>
      <p:sp>
        <p:nvSpPr>
          <p:cNvPr id="5" name="Footer Placeholder 4">
            <a:extLst>
              <a:ext uri="{FF2B5EF4-FFF2-40B4-BE49-F238E27FC236}">
                <a16:creationId xmlns:a16="http://schemas.microsoft.com/office/drawing/2014/main" id="{C5E02A1D-45E0-3111-8E33-2E9BCCA07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6477-CE32-79E1-A02E-B2532476194E}"/>
              </a:ext>
            </a:extLst>
          </p:cNvPr>
          <p:cNvSpPr>
            <a:spLocks noGrp="1"/>
          </p:cNvSpPr>
          <p:nvPr>
            <p:ph type="sldNum" sz="quarter" idx="12"/>
          </p:nvPr>
        </p:nvSpPr>
        <p:spPr/>
        <p:txBody>
          <a:bodyPr/>
          <a:lstStyle/>
          <a:p>
            <a:fld id="{584050CF-4712-9D44-8EDD-F7A8859BB886}" type="slidenum">
              <a:rPr lang="en-US" smtClean="0"/>
              <a:t>‹#›</a:t>
            </a:fld>
            <a:endParaRPr lang="en-US"/>
          </a:p>
        </p:txBody>
      </p:sp>
    </p:spTree>
    <p:extLst>
      <p:ext uri="{BB962C8B-B14F-4D97-AF65-F5344CB8AC3E}">
        <p14:creationId xmlns:p14="http://schemas.microsoft.com/office/powerpoint/2010/main" val="195690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7231-AA7E-C2D9-111A-6CB1201C0352}"/>
              </a:ext>
            </a:extLst>
          </p:cNvPr>
          <p:cNvSpPr>
            <a:spLocks noGrp="1"/>
          </p:cNvSpPr>
          <p:nvPr>
            <p:ph type="title"/>
          </p:nvPr>
        </p:nvSpPr>
        <p:spPr>
          <a:xfrm>
            <a:off x="831850" y="1349115"/>
            <a:ext cx="5696541" cy="2939516"/>
          </a:xfrm>
        </p:spPr>
        <p:txBody>
          <a:bodyPr anchor="t">
            <a:noAutofit/>
          </a:bodyPr>
          <a:lstStyle>
            <a:lvl1pPr>
              <a:defRPr sz="6600" spc="3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588061A4-C5E6-C298-4F9F-AFA925D0E518}"/>
              </a:ext>
            </a:extLst>
          </p:cNvPr>
          <p:cNvSpPr>
            <a:spLocks noGrp="1"/>
          </p:cNvSpPr>
          <p:nvPr>
            <p:ph type="body" idx="1"/>
          </p:nvPr>
        </p:nvSpPr>
        <p:spPr>
          <a:xfrm>
            <a:off x="831850" y="4288631"/>
            <a:ext cx="5696541" cy="1500187"/>
          </a:xfrm>
        </p:spPr>
        <p:txBody>
          <a:bodyPr/>
          <a:lstStyle>
            <a:lvl1pPr marL="0" indent="0">
              <a:buNone/>
              <a:defRPr sz="2400">
                <a:solidFill>
                  <a:schemeClr val="tx1">
                    <a:tint val="75000"/>
                  </a:schemeClr>
                </a:solidFill>
                <a:latin typeface="Proxima Nova Rg" panose="02000506030000020004"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0E0BC-6C33-9A95-D3D3-A9328A90A951}"/>
              </a:ext>
            </a:extLst>
          </p:cNvPr>
          <p:cNvSpPr>
            <a:spLocks noGrp="1"/>
          </p:cNvSpPr>
          <p:nvPr>
            <p:ph type="dt" sz="half" idx="10"/>
          </p:nvPr>
        </p:nvSpPr>
        <p:spPr/>
        <p:txBody>
          <a:bodyPr/>
          <a:lstStyle/>
          <a:p>
            <a:fld id="{52151F7A-6242-324C-A2EF-81B5835E9237}" type="datetime1">
              <a:rPr lang="en-US" smtClean="0"/>
              <a:t>4/17/2023</a:t>
            </a:fld>
            <a:endParaRPr lang="en-US"/>
          </a:p>
        </p:txBody>
      </p:sp>
      <p:sp>
        <p:nvSpPr>
          <p:cNvPr id="5" name="Footer Placeholder 4">
            <a:extLst>
              <a:ext uri="{FF2B5EF4-FFF2-40B4-BE49-F238E27FC236}">
                <a16:creationId xmlns:a16="http://schemas.microsoft.com/office/drawing/2014/main" id="{C5E02A1D-45E0-3111-8E33-2E9BCCA07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6477-CE32-79E1-A02E-B2532476194E}"/>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E193AEDA-5978-3E5E-015F-2770ECD7F6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899077" y="717321"/>
            <a:ext cx="1454723" cy="1064984"/>
          </a:xfrm>
          <a:prstGeom prst="rect">
            <a:avLst/>
          </a:prstGeom>
        </p:spPr>
      </p:pic>
    </p:spTree>
    <p:extLst>
      <p:ext uri="{BB962C8B-B14F-4D97-AF65-F5344CB8AC3E}">
        <p14:creationId xmlns:p14="http://schemas.microsoft.com/office/powerpoint/2010/main" val="341012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CB34-D5AD-5D79-C33F-E19494732636}"/>
              </a:ext>
            </a:extLst>
          </p:cNvPr>
          <p:cNvSpPr>
            <a:spLocks noGrp="1"/>
          </p:cNvSpPr>
          <p:nvPr>
            <p:ph type="title"/>
          </p:nvPr>
        </p:nvSpPr>
        <p:spPr>
          <a:xfrm>
            <a:off x="838199" y="365125"/>
            <a:ext cx="9321801" cy="1325563"/>
          </a:xfrm>
        </p:spPr>
        <p:txBody>
          <a:bodyPr>
            <a:normAutofit/>
          </a:bodyPr>
          <a:lstStyle>
            <a:lvl1pPr>
              <a:defRPr sz="4800" spc="300">
                <a:solidFill>
                  <a:srgbClr val="0A57A3"/>
                </a:solidFill>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4F165CB-51B4-41B1-32E7-AB807002DDC2}"/>
              </a:ext>
            </a:extLst>
          </p:cNvPr>
          <p:cNvSpPr>
            <a:spLocks noGrp="1"/>
          </p:cNvSpPr>
          <p:nvPr>
            <p:ph idx="1"/>
          </p:nvPr>
        </p:nvSpPr>
        <p:spPr/>
        <p:txBody>
          <a:bodyPr/>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8D28E-37F7-2768-2351-F3D678173032}"/>
              </a:ext>
            </a:extLst>
          </p:cNvPr>
          <p:cNvSpPr>
            <a:spLocks noGrp="1"/>
          </p:cNvSpPr>
          <p:nvPr>
            <p:ph type="dt" sz="half" idx="10"/>
          </p:nvPr>
        </p:nvSpPr>
        <p:spPr/>
        <p:txBody>
          <a:bodyPr/>
          <a:lstStyle/>
          <a:p>
            <a:fld id="{A9F88FC8-33D1-0C4B-8D19-299EDD482948}" type="datetime1">
              <a:rPr lang="en-US" smtClean="0"/>
              <a:t>4/17/2023</a:t>
            </a:fld>
            <a:endParaRPr lang="en-US"/>
          </a:p>
        </p:txBody>
      </p:sp>
      <p:sp>
        <p:nvSpPr>
          <p:cNvPr id="5" name="Footer Placeholder 4">
            <a:extLst>
              <a:ext uri="{FF2B5EF4-FFF2-40B4-BE49-F238E27FC236}">
                <a16:creationId xmlns:a16="http://schemas.microsoft.com/office/drawing/2014/main" id="{3E79A635-8A96-53A4-0571-554A51BD9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67F5E-8209-0C4A-7E43-0532E4124A4E}"/>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2B736E09-8F4E-6C14-5C17-372416F13C2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0414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4BCD-A857-F76F-3F47-804842EE9C7F}"/>
              </a:ext>
            </a:extLst>
          </p:cNvPr>
          <p:cNvSpPr>
            <a:spLocks noGrp="1"/>
          </p:cNvSpPr>
          <p:nvPr>
            <p:ph type="title"/>
          </p:nvPr>
        </p:nvSpPr>
        <p:spPr>
          <a:xfrm>
            <a:off x="838200" y="365125"/>
            <a:ext cx="9365343" cy="1325563"/>
          </a:xfrm>
        </p:spPr>
        <p:txBody>
          <a:bodyPr>
            <a:normAutofit/>
          </a:bodyPr>
          <a:lstStyle>
            <a:lvl1pPr>
              <a:defRPr sz="4800" spc="3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FFCC83E-7B1B-3A3F-BAF5-5A025FC2C386}"/>
              </a:ext>
            </a:extLst>
          </p:cNvPr>
          <p:cNvSpPr>
            <a:spLocks noGrp="1"/>
          </p:cNvSpPr>
          <p:nvPr>
            <p:ph sz="half" idx="1"/>
          </p:nvPr>
        </p:nvSpPr>
        <p:spPr>
          <a:xfrm>
            <a:off x="838200" y="1825625"/>
            <a:ext cx="5181600" cy="4351338"/>
          </a:xfrm>
        </p:spPr>
        <p:txBody>
          <a:bodyPr/>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5BD9A-B90A-E1E2-39DB-1F8AB3FD5DF9}"/>
              </a:ext>
            </a:extLst>
          </p:cNvPr>
          <p:cNvSpPr>
            <a:spLocks noGrp="1"/>
          </p:cNvSpPr>
          <p:nvPr>
            <p:ph sz="half" idx="2"/>
          </p:nvPr>
        </p:nvSpPr>
        <p:spPr>
          <a:xfrm>
            <a:off x="6172200" y="1825625"/>
            <a:ext cx="5181600" cy="4351338"/>
          </a:xfrm>
        </p:spPr>
        <p:txBody>
          <a:bodyPr/>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E21629-8E04-C053-6E5A-7648E7B28080}"/>
              </a:ext>
            </a:extLst>
          </p:cNvPr>
          <p:cNvSpPr>
            <a:spLocks noGrp="1"/>
          </p:cNvSpPr>
          <p:nvPr>
            <p:ph type="dt" sz="half" idx="10"/>
          </p:nvPr>
        </p:nvSpPr>
        <p:spPr/>
        <p:txBody>
          <a:bodyPr/>
          <a:lstStyle/>
          <a:p>
            <a:fld id="{9FACE221-3816-4C42-B6C9-C69163898F10}" type="datetime1">
              <a:rPr lang="en-US" smtClean="0"/>
              <a:t>4/17/2023</a:t>
            </a:fld>
            <a:endParaRPr lang="en-US"/>
          </a:p>
        </p:txBody>
      </p:sp>
      <p:sp>
        <p:nvSpPr>
          <p:cNvPr id="6" name="Footer Placeholder 5">
            <a:extLst>
              <a:ext uri="{FF2B5EF4-FFF2-40B4-BE49-F238E27FC236}">
                <a16:creationId xmlns:a16="http://schemas.microsoft.com/office/drawing/2014/main" id="{00E26173-01D8-9825-39C6-9FD0E3772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ECD6C-B326-FF37-709A-7A4322E8AB83}"/>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4BB5F4E7-A7C8-517F-BCC2-3B2ED1733C3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00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D9E3-34A6-1556-CBE9-94DA2D84BBC1}"/>
              </a:ext>
            </a:extLst>
          </p:cNvPr>
          <p:cNvSpPr>
            <a:spLocks noGrp="1"/>
          </p:cNvSpPr>
          <p:nvPr>
            <p:ph type="title"/>
          </p:nvPr>
        </p:nvSpPr>
        <p:spPr>
          <a:xfrm>
            <a:off x="839788" y="365125"/>
            <a:ext cx="9363755" cy="1325563"/>
          </a:xfrm>
        </p:spPr>
        <p:txBody>
          <a:bodyPr>
            <a:normAutofit/>
          </a:bodyPr>
          <a:lstStyle>
            <a:lvl1pPr>
              <a:defRPr sz="48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D22DA731-BEEB-1F7C-F7F7-E331AEB46CAE}"/>
              </a:ext>
            </a:extLst>
          </p:cNvPr>
          <p:cNvSpPr>
            <a:spLocks noGrp="1"/>
          </p:cNvSpPr>
          <p:nvPr>
            <p:ph type="body" idx="1"/>
          </p:nvPr>
        </p:nvSpPr>
        <p:spPr>
          <a:xfrm>
            <a:off x="839788" y="1681163"/>
            <a:ext cx="5157787" cy="823912"/>
          </a:xfrm>
        </p:spPr>
        <p:txBody>
          <a:bodyPr anchor="b">
            <a:normAutofit/>
          </a:bodyPr>
          <a:lstStyle>
            <a:lvl1pPr marL="0" indent="0">
              <a:buNone/>
              <a:defRPr sz="2800" b="1">
                <a:latin typeface="Proxima Nova Rg"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BC843-F7CE-4BCF-4BBE-0602AABA5EEC}"/>
              </a:ext>
            </a:extLst>
          </p:cNvPr>
          <p:cNvSpPr>
            <a:spLocks noGrp="1"/>
          </p:cNvSpPr>
          <p:nvPr>
            <p:ph sz="half" idx="2"/>
          </p:nvPr>
        </p:nvSpPr>
        <p:spPr>
          <a:xfrm>
            <a:off x="839788" y="2505075"/>
            <a:ext cx="5157787" cy="3684588"/>
          </a:xfrm>
        </p:spPr>
        <p:txBody>
          <a:bodyPr/>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17E016-DDFC-974E-F798-88C21F97C781}"/>
              </a:ext>
            </a:extLst>
          </p:cNvPr>
          <p:cNvSpPr>
            <a:spLocks noGrp="1"/>
          </p:cNvSpPr>
          <p:nvPr>
            <p:ph type="body" sz="quarter" idx="3"/>
          </p:nvPr>
        </p:nvSpPr>
        <p:spPr>
          <a:xfrm>
            <a:off x="6172200" y="1681163"/>
            <a:ext cx="5183188" cy="823912"/>
          </a:xfrm>
        </p:spPr>
        <p:txBody>
          <a:bodyPr anchor="b">
            <a:normAutofit/>
          </a:bodyPr>
          <a:lstStyle>
            <a:lvl1pPr marL="0" indent="0">
              <a:buNone/>
              <a:defRPr sz="2800" b="1">
                <a:latin typeface="Proxima Nova Rg"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C1DFA-EEDE-C3F0-F890-FC24B3443C41}"/>
              </a:ext>
            </a:extLst>
          </p:cNvPr>
          <p:cNvSpPr>
            <a:spLocks noGrp="1"/>
          </p:cNvSpPr>
          <p:nvPr>
            <p:ph sz="quarter" idx="4"/>
          </p:nvPr>
        </p:nvSpPr>
        <p:spPr>
          <a:xfrm>
            <a:off x="6172200" y="2505075"/>
            <a:ext cx="5183188" cy="3684588"/>
          </a:xfrm>
        </p:spPr>
        <p:txBody>
          <a:bodyPr/>
          <a:lstStyle>
            <a:lvl1pPr>
              <a:defRPr>
                <a:latin typeface="Proxima Nova Rg" panose="02000506030000020004" pitchFamily="2" charset="77"/>
              </a:defRPr>
            </a:lvl1pPr>
            <a:lvl2pPr>
              <a:defRPr>
                <a:latin typeface="Proxima Nova Rg" panose="02000506030000020004" pitchFamily="2" charset="77"/>
              </a:defRPr>
            </a:lvl2pPr>
            <a:lvl3pPr>
              <a:defRPr>
                <a:latin typeface="Proxima Nova Rg" panose="02000506030000020004" pitchFamily="2" charset="77"/>
              </a:defRPr>
            </a:lvl3pPr>
            <a:lvl4pPr>
              <a:defRPr>
                <a:latin typeface="Proxima Nova Rg" panose="02000506030000020004" pitchFamily="2" charset="77"/>
              </a:defRPr>
            </a:lvl4pPr>
            <a:lvl5pPr>
              <a:defRPr>
                <a:latin typeface="Proxima Nova Rg" panose="02000506030000020004"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33AD34-A7C5-C234-07AD-C865160E5BF8}"/>
              </a:ext>
            </a:extLst>
          </p:cNvPr>
          <p:cNvSpPr>
            <a:spLocks noGrp="1"/>
          </p:cNvSpPr>
          <p:nvPr>
            <p:ph type="dt" sz="half" idx="10"/>
          </p:nvPr>
        </p:nvSpPr>
        <p:spPr/>
        <p:txBody>
          <a:bodyPr/>
          <a:lstStyle/>
          <a:p>
            <a:fld id="{70EB5DF2-A178-6E44-BEE7-0B1CC058766A}" type="datetime1">
              <a:rPr lang="en-US" smtClean="0"/>
              <a:t>4/17/2023</a:t>
            </a:fld>
            <a:endParaRPr lang="en-US"/>
          </a:p>
        </p:txBody>
      </p:sp>
      <p:sp>
        <p:nvSpPr>
          <p:cNvPr id="8" name="Footer Placeholder 7">
            <a:extLst>
              <a:ext uri="{FF2B5EF4-FFF2-40B4-BE49-F238E27FC236}">
                <a16:creationId xmlns:a16="http://schemas.microsoft.com/office/drawing/2014/main" id="{1969D25A-922C-1029-AF04-6E8045B26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0879C-C055-376F-73C3-9BBD35D7EAB7}"/>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10" name="Picture 9" descr="A picture containing text&#10;&#10;Description automatically generated">
            <a:extLst>
              <a:ext uri="{FF2B5EF4-FFF2-40B4-BE49-F238E27FC236}">
                <a16:creationId xmlns:a16="http://schemas.microsoft.com/office/drawing/2014/main" id="{6939ACBA-D079-616B-42ED-D497CCCFE18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196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AADD-4681-77C3-06E7-E6B91FDC70BB}"/>
              </a:ext>
            </a:extLst>
          </p:cNvPr>
          <p:cNvSpPr>
            <a:spLocks noGrp="1"/>
          </p:cNvSpPr>
          <p:nvPr>
            <p:ph type="title"/>
          </p:nvPr>
        </p:nvSpPr>
        <p:spPr>
          <a:xfrm>
            <a:off x="838200" y="365125"/>
            <a:ext cx="9365343" cy="1325563"/>
          </a:xfrm>
        </p:spPr>
        <p:txBody>
          <a:bodyPr>
            <a:normAutofit/>
          </a:bodyPr>
          <a:lstStyle>
            <a:lvl1pPr>
              <a:defRPr sz="4800">
                <a:latin typeface="Proxima Nova Rg" panose="02000506030000020004" pitchFamily="2" charset="77"/>
                <a:cs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BB436586-0F04-1F30-00C7-32CE12315E2F}"/>
              </a:ext>
            </a:extLst>
          </p:cNvPr>
          <p:cNvSpPr>
            <a:spLocks noGrp="1"/>
          </p:cNvSpPr>
          <p:nvPr>
            <p:ph type="dt" sz="half" idx="10"/>
          </p:nvPr>
        </p:nvSpPr>
        <p:spPr/>
        <p:txBody>
          <a:bodyPr/>
          <a:lstStyle/>
          <a:p>
            <a:fld id="{47C416BF-F7DC-CA41-BED9-61E086281047}" type="datetime1">
              <a:rPr lang="en-US" smtClean="0"/>
              <a:t>4/17/2023</a:t>
            </a:fld>
            <a:endParaRPr lang="en-US"/>
          </a:p>
        </p:txBody>
      </p:sp>
      <p:sp>
        <p:nvSpPr>
          <p:cNvPr id="4" name="Footer Placeholder 3">
            <a:extLst>
              <a:ext uri="{FF2B5EF4-FFF2-40B4-BE49-F238E27FC236}">
                <a16:creationId xmlns:a16="http://schemas.microsoft.com/office/drawing/2014/main" id="{82CDBDFB-56DB-FE4A-3BFC-B738DFC1AC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B4B3A6-6491-5270-E31C-A60495BCB3C4}"/>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6" name="Picture 5" descr="A picture containing text&#10;&#10;Description automatically generated">
            <a:extLst>
              <a:ext uri="{FF2B5EF4-FFF2-40B4-BE49-F238E27FC236}">
                <a16:creationId xmlns:a16="http://schemas.microsoft.com/office/drawing/2014/main" id="{6718A5B3-3930-BD3F-A67C-7E88028DAB1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63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FC8FD-F9F3-5564-DF14-AD122B6FBEB2}"/>
              </a:ext>
            </a:extLst>
          </p:cNvPr>
          <p:cNvSpPr>
            <a:spLocks noGrp="1"/>
          </p:cNvSpPr>
          <p:nvPr>
            <p:ph type="dt" sz="half" idx="10"/>
          </p:nvPr>
        </p:nvSpPr>
        <p:spPr/>
        <p:txBody>
          <a:bodyPr/>
          <a:lstStyle/>
          <a:p>
            <a:fld id="{9A6287D8-D852-A347-8735-995EB0CDBAED}" type="datetime1">
              <a:rPr lang="en-US" smtClean="0"/>
              <a:t>4/17/2023</a:t>
            </a:fld>
            <a:endParaRPr lang="en-US"/>
          </a:p>
        </p:txBody>
      </p:sp>
      <p:sp>
        <p:nvSpPr>
          <p:cNvPr id="3" name="Footer Placeholder 2">
            <a:extLst>
              <a:ext uri="{FF2B5EF4-FFF2-40B4-BE49-F238E27FC236}">
                <a16:creationId xmlns:a16="http://schemas.microsoft.com/office/drawing/2014/main" id="{DDDDA4DF-F2E6-DFFB-B0BC-D34291EE0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E045E-B0DD-6B0E-61AE-D03D8403E84F}"/>
              </a:ext>
            </a:extLst>
          </p:cNvPr>
          <p:cNvSpPr>
            <a:spLocks noGrp="1"/>
          </p:cNvSpPr>
          <p:nvPr>
            <p:ph type="sldNum" sz="quarter" idx="12"/>
          </p:nvPr>
        </p:nvSpPr>
        <p:spPr/>
        <p:txBody>
          <a:bodyPr/>
          <a:lstStyle/>
          <a:p>
            <a:fld id="{584050CF-4712-9D44-8EDD-F7A8859BB886}" type="slidenum">
              <a:rPr lang="en-US" smtClean="0"/>
              <a:t>‹#›</a:t>
            </a:fld>
            <a:endParaRPr lang="en-US"/>
          </a:p>
        </p:txBody>
      </p:sp>
      <p:pic>
        <p:nvPicPr>
          <p:cNvPr id="5" name="Picture 4" descr="A picture containing text&#10;&#10;Description automatically generated">
            <a:extLst>
              <a:ext uri="{FF2B5EF4-FFF2-40B4-BE49-F238E27FC236}">
                <a16:creationId xmlns:a16="http://schemas.microsoft.com/office/drawing/2014/main" id="{DC429C80-5033-8FF3-E485-EE03920B18C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377714" y="554168"/>
            <a:ext cx="976086" cy="97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186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Intro for R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FC8FD-F9F3-5564-DF14-AD122B6FBEB2}"/>
              </a:ext>
            </a:extLst>
          </p:cNvPr>
          <p:cNvSpPr>
            <a:spLocks noGrp="1"/>
          </p:cNvSpPr>
          <p:nvPr>
            <p:ph type="dt" sz="half" idx="10"/>
          </p:nvPr>
        </p:nvSpPr>
        <p:spPr/>
        <p:txBody>
          <a:bodyPr/>
          <a:lstStyle/>
          <a:p>
            <a:fld id="{69B6CBB5-0A2A-9A40-BBD2-04F5094E19E3}" type="datetime1">
              <a:rPr lang="en-US" smtClean="0"/>
              <a:t>4/17/2023</a:t>
            </a:fld>
            <a:endParaRPr lang="en-US"/>
          </a:p>
        </p:txBody>
      </p:sp>
      <p:sp>
        <p:nvSpPr>
          <p:cNvPr id="3" name="Footer Placeholder 2">
            <a:extLst>
              <a:ext uri="{FF2B5EF4-FFF2-40B4-BE49-F238E27FC236}">
                <a16:creationId xmlns:a16="http://schemas.microsoft.com/office/drawing/2014/main" id="{DDDDA4DF-F2E6-DFFB-B0BC-D34291EE0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E045E-B0DD-6B0E-61AE-D03D8403E84F}"/>
              </a:ext>
            </a:extLst>
          </p:cNvPr>
          <p:cNvSpPr>
            <a:spLocks noGrp="1"/>
          </p:cNvSpPr>
          <p:nvPr>
            <p:ph type="sldNum" sz="quarter" idx="12"/>
          </p:nvPr>
        </p:nvSpPr>
        <p:spPr/>
        <p:txBody>
          <a:bodyPr/>
          <a:lstStyle/>
          <a:p>
            <a:fld id="{584050CF-4712-9D44-8EDD-F7A8859BB886}" type="slidenum">
              <a:rPr lang="en-US" smtClean="0"/>
              <a:t>‹#›</a:t>
            </a:fld>
            <a:endParaRPr lang="en-US"/>
          </a:p>
        </p:txBody>
      </p:sp>
      <p:sp>
        <p:nvSpPr>
          <p:cNvPr id="6" name="Oval 5">
            <a:extLst>
              <a:ext uri="{FF2B5EF4-FFF2-40B4-BE49-F238E27FC236}">
                <a16:creationId xmlns:a16="http://schemas.microsoft.com/office/drawing/2014/main" id="{B871AE19-F3D7-6779-3336-37953F794F33}"/>
              </a:ext>
            </a:extLst>
          </p:cNvPr>
          <p:cNvSpPr/>
          <p:nvPr userDrawn="1"/>
        </p:nvSpPr>
        <p:spPr>
          <a:xfrm>
            <a:off x="1638300" y="2139042"/>
            <a:ext cx="3918857" cy="3918857"/>
          </a:xfrm>
          <a:prstGeom prst="ellipse">
            <a:avLst/>
          </a:prstGeom>
          <a:solidFill>
            <a:srgbClr val="0546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2376416-5122-37A0-3C09-D76ADBCC6C90}"/>
              </a:ext>
            </a:extLst>
          </p:cNvPr>
          <p:cNvSpPr/>
          <p:nvPr userDrawn="1"/>
        </p:nvSpPr>
        <p:spPr>
          <a:xfrm>
            <a:off x="1817914" y="2003877"/>
            <a:ext cx="3918857" cy="3918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705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7BB54-BF93-F786-C5EC-56C3EFF48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EE6244-0B55-308E-CC60-923945A3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4CDC0-CF7D-6D89-DB92-1CC882524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Nova Rg" panose="02000506030000020004" pitchFamily="2" charset="0"/>
              </a:defRPr>
            </a:lvl1pPr>
          </a:lstStyle>
          <a:p>
            <a:fld id="{8E9ED53B-B553-3540-9B88-97F95A179F05}" type="datetime1">
              <a:rPr lang="en-US" smtClean="0"/>
              <a:t>4/17/2023</a:t>
            </a:fld>
            <a:endParaRPr lang="en-US"/>
          </a:p>
        </p:txBody>
      </p:sp>
      <p:sp>
        <p:nvSpPr>
          <p:cNvPr id="5" name="Footer Placeholder 4">
            <a:extLst>
              <a:ext uri="{FF2B5EF4-FFF2-40B4-BE49-F238E27FC236}">
                <a16:creationId xmlns:a16="http://schemas.microsoft.com/office/drawing/2014/main" id="{68AFDD6B-D93D-AE10-8C2E-26BB16E19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Nova Rg"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B55D24F0-CA72-C7F2-8341-4D4E3E9213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Nova Rg" panose="02000506030000020004" pitchFamily="2" charset="0"/>
              </a:defRPr>
            </a:lvl1pPr>
          </a:lstStyle>
          <a:p>
            <a:fld id="{584050CF-4712-9D44-8EDD-F7A8859BB886}" type="slidenum">
              <a:rPr lang="en-US" smtClean="0"/>
              <a:t>‹#›</a:t>
            </a:fld>
            <a:endParaRPr lang="en-US"/>
          </a:p>
        </p:txBody>
      </p:sp>
    </p:spTree>
    <p:extLst>
      <p:ext uri="{BB962C8B-B14F-4D97-AF65-F5344CB8AC3E}">
        <p14:creationId xmlns:p14="http://schemas.microsoft.com/office/powerpoint/2010/main" val="1619032024"/>
      </p:ext>
    </p:extLst>
  </p:cSld>
  <p:clrMap bg1="lt1" tx1="dk1" bg2="lt2" tx2="dk2" accent1="accent1" accent2="accent2" accent3="accent3" accent4="accent4" accent5="accent5" accent6="accent6" hlink="hlink" folHlink="folHlink"/>
  <p:sldLayoutIdLst>
    <p:sldLayoutId id="2147483662" r:id="rId1"/>
    <p:sldLayoutId id="2147483673" r:id="rId2"/>
    <p:sldLayoutId id="2147483664" r:id="rId3"/>
    <p:sldLayoutId id="2147483663" r:id="rId4"/>
    <p:sldLayoutId id="2147483665" r:id="rId5"/>
    <p:sldLayoutId id="2147483666" r:id="rId6"/>
    <p:sldLayoutId id="2147483667" r:id="rId7"/>
    <p:sldLayoutId id="2147483668" r:id="rId8"/>
    <p:sldLayoutId id="2147483674" r:id="rId9"/>
    <p:sldLayoutId id="2147483675" r:id="rId10"/>
    <p:sldLayoutId id="2147483669" r:id="rId11"/>
    <p:sldLayoutId id="2147483670"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sz="4400" b="1" kern="1200">
          <a:solidFill>
            <a:srgbClr val="0A57A3"/>
          </a:solidFill>
          <a:latin typeface="Proxima Nova Rg"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Nova Rg"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Nova Rg"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62D7-7BE4-9696-EB7F-F58C41225517}"/>
              </a:ext>
            </a:extLst>
          </p:cNvPr>
          <p:cNvSpPr>
            <a:spLocks noGrp="1"/>
          </p:cNvSpPr>
          <p:nvPr>
            <p:ph type="ctrTitle"/>
          </p:nvPr>
        </p:nvSpPr>
        <p:spPr/>
        <p:txBody>
          <a:bodyPr>
            <a:normAutofit fontScale="90000"/>
          </a:bodyPr>
          <a:lstStyle/>
          <a:p>
            <a:r>
              <a:rPr lang="en-US"/>
              <a:t>Module 1: Introduction to Impact Evaluation</a:t>
            </a:r>
            <a:br>
              <a:rPr lang="en-US"/>
            </a:br>
            <a:br>
              <a:rPr lang="en-US"/>
            </a:br>
            <a:endParaRPr lang="en-US"/>
          </a:p>
        </p:txBody>
      </p:sp>
      <p:sp>
        <p:nvSpPr>
          <p:cNvPr id="3" name="Subtitle 2">
            <a:extLst>
              <a:ext uri="{FF2B5EF4-FFF2-40B4-BE49-F238E27FC236}">
                <a16:creationId xmlns:a16="http://schemas.microsoft.com/office/drawing/2014/main" id="{BEED2639-A62D-026C-DC7D-12721E566920}"/>
              </a:ext>
            </a:extLst>
          </p:cNvPr>
          <p:cNvSpPr>
            <a:spLocks noGrp="1"/>
          </p:cNvSpPr>
          <p:nvPr>
            <p:ph type="subTitle" idx="1"/>
          </p:nvPr>
        </p:nvSpPr>
        <p:spPr/>
        <p:txBody>
          <a:bodyPr>
            <a:normAutofit lnSpcReduction="10000"/>
          </a:bodyPr>
          <a:lstStyle/>
          <a:p>
            <a:r>
              <a:rPr lang="en-US"/>
              <a:t>Aniceto C. Orbeta, Jr., PIDS</a:t>
            </a:r>
          </a:p>
          <a:p>
            <a:r>
              <a:rPr lang="en-US" sz="2000" i="1"/>
              <a:t>CY 2023 Capacity Development on Impact Evaluation </a:t>
            </a:r>
          </a:p>
        </p:txBody>
      </p:sp>
      <p:sp>
        <p:nvSpPr>
          <p:cNvPr id="6" name="Rectangle 5">
            <a:extLst>
              <a:ext uri="{FF2B5EF4-FFF2-40B4-BE49-F238E27FC236}">
                <a16:creationId xmlns:a16="http://schemas.microsoft.com/office/drawing/2014/main" id="{5C84602D-0435-0881-903C-FC827FDFA8DE}"/>
              </a:ext>
            </a:extLst>
          </p:cNvPr>
          <p:cNvSpPr/>
          <p:nvPr/>
        </p:nvSpPr>
        <p:spPr>
          <a:xfrm>
            <a:off x="5237480" y="5852332"/>
            <a:ext cx="1717040" cy="457028"/>
          </a:xfrm>
          <a:prstGeom prst="rect">
            <a:avLst/>
          </a:prstGeom>
          <a:solidFill>
            <a:srgbClr val="F8D889"/>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754E61-D53F-0687-BCC0-F0DBCE48A272}"/>
              </a:ext>
            </a:extLst>
          </p:cNvPr>
          <p:cNvSpPr txBox="1"/>
          <p:nvPr/>
        </p:nvSpPr>
        <p:spPr>
          <a:xfrm>
            <a:off x="5379297" y="5913292"/>
            <a:ext cx="1433406" cy="369332"/>
          </a:xfrm>
          <a:prstGeom prst="rect">
            <a:avLst/>
          </a:prstGeom>
          <a:noFill/>
        </p:spPr>
        <p:txBody>
          <a:bodyPr wrap="none" rtlCol="0">
            <a:spAutoFit/>
          </a:bodyPr>
          <a:lstStyle/>
          <a:p>
            <a:r>
              <a:rPr lang="en-US">
                <a:solidFill>
                  <a:srgbClr val="05469C"/>
                </a:solidFill>
              </a:rPr>
              <a:t>17 April 2023</a:t>
            </a:r>
          </a:p>
        </p:txBody>
      </p:sp>
    </p:spTree>
    <p:extLst>
      <p:ext uri="{BB962C8B-B14F-4D97-AF65-F5344CB8AC3E}">
        <p14:creationId xmlns:p14="http://schemas.microsoft.com/office/powerpoint/2010/main" val="245737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Evaluation</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199" y="1409700"/>
            <a:ext cx="9321801" cy="914401"/>
          </a:xfrm>
        </p:spPr>
        <p:txBody>
          <a:bodyPr>
            <a:normAutofit/>
          </a:bodyPr>
          <a:lstStyle/>
          <a:p>
            <a:pPr marL="0" indent="0">
              <a:lnSpc>
                <a:spcPct val="110000"/>
              </a:lnSpc>
              <a:buNone/>
            </a:pPr>
            <a:r>
              <a:rPr lang="en-PH" sz="2400" i="1">
                <a:solidFill>
                  <a:srgbClr val="05469C"/>
                </a:solidFill>
                <a:latin typeface="Calibri" panose="020F0502020204030204" pitchFamily="34" charset="0"/>
                <a:cs typeface="Calibri" panose="020F0502020204030204" pitchFamily="34" charset="0"/>
              </a:rPr>
              <a:t>A systematic, objective assessment of an on-going or completed project, program, or policy, its design, implementation and/or results, asking:</a:t>
            </a:r>
          </a:p>
          <a:p>
            <a:pPr marL="0" indent="0">
              <a:lnSpc>
                <a:spcPct val="110000"/>
              </a:lnSpc>
              <a:buNone/>
            </a:pPr>
            <a:endParaRPr lang="en-PH" sz="1600" i="1">
              <a:solidFill>
                <a:srgbClr val="05469C"/>
              </a:solidFill>
              <a:latin typeface="Calibri" panose="020F0502020204030204" pitchFamily="34" charset="0"/>
              <a:cs typeface="Calibri" panose="020F0502020204030204" pitchFamily="34" charset="0"/>
            </a:endParaRPr>
          </a:p>
          <a:p>
            <a:pPr marL="0" indent="0">
              <a:lnSpc>
                <a:spcPct val="110000"/>
              </a:lnSpc>
              <a:buNone/>
            </a:pPr>
            <a:endParaRPr lang="en-PH" sz="1600" i="1">
              <a:solidFill>
                <a:srgbClr val="05469C"/>
              </a:solidFill>
              <a:latin typeface="Calibri" panose="020F0502020204030204" pitchFamily="34" charset="0"/>
              <a:cs typeface="Calibri" panose="020F0502020204030204" pitchFamily="34" charset="0"/>
            </a:endParaRPr>
          </a:p>
          <a:p>
            <a:pPr marL="0" indent="0">
              <a:lnSpc>
                <a:spcPct val="110000"/>
              </a:lnSpc>
              <a:buNone/>
            </a:pPr>
            <a:endParaRPr lang="en-PH" sz="1600" i="1">
              <a:solidFill>
                <a:srgbClr val="05469C"/>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FE729E6-BAC4-BF13-D9DF-97DAD4BA2A97}"/>
              </a:ext>
            </a:extLst>
          </p:cNvPr>
          <p:cNvSpPr/>
          <p:nvPr/>
        </p:nvSpPr>
        <p:spPr>
          <a:xfrm>
            <a:off x="1061850" y="2658341"/>
            <a:ext cx="3080659" cy="3685308"/>
          </a:xfrm>
          <a:prstGeom prst="rect">
            <a:avLst/>
          </a:prstGeom>
          <a:solidFill>
            <a:srgbClr val="0957A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EED8"/>
              </a:solidFill>
            </a:endParaRPr>
          </a:p>
        </p:txBody>
      </p:sp>
      <p:sp>
        <p:nvSpPr>
          <p:cNvPr id="3" name="Rectangle 2">
            <a:extLst>
              <a:ext uri="{FF2B5EF4-FFF2-40B4-BE49-F238E27FC236}">
                <a16:creationId xmlns:a16="http://schemas.microsoft.com/office/drawing/2014/main" id="{6149391B-512F-C652-2DE9-0ABCCC193437}"/>
              </a:ext>
            </a:extLst>
          </p:cNvPr>
          <p:cNvSpPr/>
          <p:nvPr/>
        </p:nvSpPr>
        <p:spPr>
          <a:xfrm>
            <a:off x="4577043" y="2658340"/>
            <a:ext cx="3080659" cy="3685309"/>
          </a:xfrm>
          <a:prstGeom prst="rect">
            <a:avLst/>
          </a:prstGeom>
          <a:solidFill>
            <a:srgbClr val="0957A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EED8"/>
              </a:solidFill>
            </a:endParaRPr>
          </a:p>
        </p:txBody>
      </p:sp>
      <p:sp>
        <p:nvSpPr>
          <p:cNvPr id="12" name="Rectangle 11">
            <a:extLst>
              <a:ext uri="{FF2B5EF4-FFF2-40B4-BE49-F238E27FC236}">
                <a16:creationId xmlns:a16="http://schemas.microsoft.com/office/drawing/2014/main" id="{709D4F2F-43EF-2CC7-30B0-55DE1D722745}"/>
              </a:ext>
            </a:extLst>
          </p:cNvPr>
          <p:cNvSpPr/>
          <p:nvPr/>
        </p:nvSpPr>
        <p:spPr>
          <a:xfrm>
            <a:off x="8092236" y="2658340"/>
            <a:ext cx="3080659" cy="3685309"/>
          </a:xfrm>
          <a:prstGeom prst="rect">
            <a:avLst/>
          </a:prstGeom>
          <a:solidFill>
            <a:srgbClr val="0957A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EED8"/>
              </a:solidFill>
            </a:endParaRPr>
          </a:p>
        </p:txBody>
      </p:sp>
      <p:sp>
        <p:nvSpPr>
          <p:cNvPr id="13" name="TextBox 12">
            <a:extLst>
              <a:ext uri="{FF2B5EF4-FFF2-40B4-BE49-F238E27FC236}">
                <a16:creationId xmlns:a16="http://schemas.microsoft.com/office/drawing/2014/main" id="{5B34BD94-1205-4298-0CA5-302CF953459D}"/>
              </a:ext>
            </a:extLst>
          </p:cNvPr>
          <p:cNvSpPr txBox="1"/>
          <p:nvPr/>
        </p:nvSpPr>
        <p:spPr>
          <a:xfrm>
            <a:off x="1144388" y="3664401"/>
            <a:ext cx="2837062" cy="1862048"/>
          </a:xfrm>
          <a:prstGeom prst="rect">
            <a:avLst/>
          </a:prstGeom>
          <a:noFill/>
        </p:spPr>
        <p:txBody>
          <a:bodyPr wrap="square">
            <a:spAutoFit/>
          </a:bodyPr>
          <a:lstStyle/>
          <a:p>
            <a:r>
              <a:rPr lang="en-US" sz="2300" b="1">
                <a:solidFill>
                  <a:srgbClr val="F2EED8"/>
                </a:solidFill>
              </a:rPr>
              <a:t>Descriptive Questions </a:t>
            </a:r>
            <a:r>
              <a:rPr lang="en-US" sz="2300">
                <a:solidFill>
                  <a:srgbClr val="F2EED8"/>
                </a:solidFill>
              </a:rPr>
              <a:t>to determine what is taking place and describe aspect of a process. </a:t>
            </a:r>
          </a:p>
        </p:txBody>
      </p:sp>
      <p:sp>
        <p:nvSpPr>
          <p:cNvPr id="14" name="TextBox 13">
            <a:extLst>
              <a:ext uri="{FF2B5EF4-FFF2-40B4-BE49-F238E27FC236}">
                <a16:creationId xmlns:a16="http://schemas.microsoft.com/office/drawing/2014/main" id="{FB7A5436-5405-EE40-DDDA-9C327F2D94EB}"/>
              </a:ext>
            </a:extLst>
          </p:cNvPr>
          <p:cNvSpPr txBox="1"/>
          <p:nvPr/>
        </p:nvSpPr>
        <p:spPr>
          <a:xfrm>
            <a:off x="4695606" y="3664401"/>
            <a:ext cx="2973876" cy="1508105"/>
          </a:xfrm>
          <a:prstGeom prst="rect">
            <a:avLst/>
          </a:prstGeom>
          <a:noFill/>
        </p:spPr>
        <p:txBody>
          <a:bodyPr wrap="square">
            <a:spAutoFit/>
          </a:bodyPr>
          <a:lstStyle/>
          <a:p>
            <a:r>
              <a:rPr lang="en-US" sz="2300" b="1">
                <a:solidFill>
                  <a:srgbClr val="F2EED8"/>
                </a:solidFill>
              </a:rPr>
              <a:t>Normative Questions </a:t>
            </a:r>
            <a:r>
              <a:rPr lang="en-US" sz="2300">
                <a:solidFill>
                  <a:srgbClr val="F2EED8"/>
                </a:solidFill>
              </a:rPr>
              <a:t>to compare what is taking place to what should be taking place. </a:t>
            </a:r>
          </a:p>
        </p:txBody>
      </p:sp>
      <p:sp>
        <p:nvSpPr>
          <p:cNvPr id="15" name="TextBox 14">
            <a:extLst>
              <a:ext uri="{FF2B5EF4-FFF2-40B4-BE49-F238E27FC236}">
                <a16:creationId xmlns:a16="http://schemas.microsoft.com/office/drawing/2014/main" id="{D24D6DD9-8244-1E44-15FC-0FD40AC2DB3E}"/>
              </a:ext>
            </a:extLst>
          </p:cNvPr>
          <p:cNvSpPr txBox="1"/>
          <p:nvPr/>
        </p:nvSpPr>
        <p:spPr>
          <a:xfrm>
            <a:off x="8169163" y="3623540"/>
            <a:ext cx="3080658" cy="2569934"/>
          </a:xfrm>
          <a:prstGeom prst="rect">
            <a:avLst/>
          </a:prstGeom>
          <a:noFill/>
        </p:spPr>
        <p:txBody>
          <a:bodyPr wrap="square">
            <a:spAutoFit/>
          </a:bodyPr>
          <a:lstStyle/>
          <a:p>
            <a:r>
              <a:rPr lang="en-US" sz="2300" b="1">
                <a:solidFill>
                  <a:srgbClr val="F2EED8"/>
                </a:solidFill>
              </a:rPr>
              <a:t>Cause-and-Effect Questions </a:t>
            </a:r>
          </a:p>
          <a:p>
            <a:r>
              <a:rPr lang="en-US" sz="2300">
                <a:solidFill>
                  <a:srgbClr val="F2EED8"/>
                </a:solidFill>
              </a:rPr>
              <a:t>to examine outcomes and assess what difference the intervention makes in outcomes </a:t>
            </a:r>
          </a:p>
        </p:txBody>
      </p:sp>
      <p:sp>
        <p:nvSpPr>
          <p:cNvPr id="16" name="TextBox 15">
            <a:extLst>
              <a:ext uri="{FF2B5EF4-FFF2-40B4-BE49-F238E27FC236}">
                <a16:creationId xmlns:a16="http://schemas.microsoft.com/office/drawing/2014/main" id="{AECF9DEF-6D29-BE02-7C7D-0CF5FD7780C8}"/>
              </a:ext>
            </a:extLst>
          </p:cNvPr>
          <p:cNvSpPr txBox="1"/>
          <p:nvPr/>
        </p:nvSpPr>
        <p:spPr>
          <a:xfrm>
            <a:off x="1226927" y="2687960"/>
            <a:ext cx="1274618" cy="923330"/>
          </a:xfrm>
          <a:prstGeom prst="rect">
            <a:avLst/>
          </a:prstGeom>
          <a:noFill/>
        </p:spPr>
        <p:txBody>
          <a:bodyPr wrap="square" rtlCol="0">
            <a:spAutoFit/>
          </a:bodyPr>
          <a:lstStyle/>
          <a:p>
            <a:r>
              <a:rPr lang="en-US" sz="5400">
                <a:solidFill>
                  <a:srgbClr val="F2EED8"/>
                </a:solidFill>
              </a:rPr>
              <a:t>Q1</a:t>
            </a:r>
          </a:p>
        </p:txBody>
      </p:sp>
      <p:sp>
        <p:nvSpPr>
          <p:cNvPr id="17" name="TextBox 16">
            <a:extLst>
              <a:ext uri="{FF2B5EF4-FFF2-40B4-BE49-F238E27FC236}">
                <a16:creationId xmlns:a16="http://schemas.microsoft.com/office/drawing/2014/main" id="{5B378686-6970-A95C-7F5C-AC38E7B4B834}"/>
              </a:ext>
            </a:extLst>
          </p:cNvPr>
          <p:cNvSpPr txBox="1"/>
          <p:nvPr/>
        </p:nvSpPr>
        <p:spPr>
          <a:xfrm>
            <a:off x="4695606" y="2687960"/>
            <a:ext cx="1274618" cy="923330"/>
          </a:xfrm>
          <a:prstGeom prst="rect">
            <a:avLst/>
          </a:prstGeom>
          <a:noFill/>
        </p:spPr>
        <p:txBody>
          <a:bodyPr wrap="square" rtlCol="0">
            <a:spAutoFit/>
          </a:bodyPr>
          <a:lstStyle/>
          <a:p>
            <a:r>
              <a:rPr lang="en-US" sz="5400">
                <a:solidFill>
                  <a:srgbClr val="F2EED8"/>
                </a:solidFill>
              </a:rPr>
              <a:t>Q2</a:t>
            </a:r>
          </a:p>
        </p:txBody>
      </p:sp>
      <p:sp>
        <p:nvSpPr>
          <p:cNvPr id="18" name="TextBox 17">
            <a:extLst>
              <a:ext uri="{FF2B5EF4-FFF2-40B4-BE49-F238E27FC236}">
                <a16:creationId xmlns:a16="http://schemas.microsoft.com/office/drawing/2014/main" id="{E8BDBC05-F0F2-55EB-CA03-469CECA3731F}"/>
              </a:ext>
            </a:extLst>
          </p:cNvPr>
          <p:cNvSpPr txBox="1"/>
          <p:nvPr/>
        </p:nvSpPr>
        <p:spPr>
          <a:xfrm>
            <a:off x="8169163" y="2687960"/>
            <a:ext cx="1274618" cy="923330"/>
          </a:xfrm>
          <a:prstGeom prst="rect">
            <a:avLst/>
          </a:prstGeom>
          <a:noFill/>
        </p:spPr>
        <p:txBody>
          <a:bodyPr wrap="square" rtlCol="0">
            <a:spAutoFit/>
          </a:bodyPr>
          <a:lstStyle/>
          <a:p>
            <a:r>
              <a:rPr lang="en-US" sz="5400">
                <a:solidFill>
                  <a:srgbClr val="F2EED8"/>
                </a:solidFill>
              </a:rPr>
              <a:t>Q3</a:t>
            </a:r>
          </a:p>
        </p:txBody>
      </p:sp>
      <p:sp>
        <p:nvSpPr>
          <p:cNvPr id="19" name="Slide Number Placeholder 18">
            <a:extLst>
              <a:ext uri="{FF2B5EF4-FFF2-40B4-BE49-F238E27FC236}">
                <a16:creationId xmlns:a16="http://schemas.microsoft.com/office/drawing/2014/main" id="{05A6E09E-D3FA-7499-D23A-2143E506EC09}"/>
              </a:ext>
            </a:extLst>
          </p:cNvPr>
          <p:cNvSpPr>
            <a:spLocks noGrp="1"/>
          </p:cNvSpPr>
          <p:nvPr>
            <p:ph type="sldNum" sz="quarter" idx="12"/>
          </p:nvPr>
        </p:nvSpPr>
        <p:spPr/>
        <p:txBody>
          <a:bodyPr/>
          <a:lstStyle/>
          <a:p>
            <a:fld id="{584050CF-4712-9D44-8EDD-F7A8859BB886}" type="slidenum">
              <a:rPr lang="en-US" smtClean="0"/>
              <a:t>10</a:t>
            </a:fld>
            <a:endParaRPr lang="en-US"/>
          </a:p>
        </p:txBody>
      </p:sp>
    </p:spTree>
    <p:extLst>
      <p:ext uri="{BB962C8B-B14F-4D97-AF65-F5344CB8AC3E}">
        <p14:creationId xmlns:p14="http://schemas.microsoft.com/office/powerpoint/2010/main" val="398877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838199" y="136525"/>
            <a:ext cx="9321801" cy="1325563"/>
          </a:xfrm>
        </p:spPr>
        <p:txBody>
          <a:bodyPr>
            <a:noAutofit/>
          </a:bodyPr>
          <a:lstStyle/>
          <a:p>
            <a:r>
              <a:rPr lang="en-PH" sz="4000"/>
              <a:t>Evaluation in M&amp;E</a:t>
            </a:r>
          </a:p>
        </p:txBody>
      </p:sp>
      <p:cxnSp>
        <p:nvCxnSpPr>
          <p:cNvPr id="8" name="Straight Connector 7">
            <a:extLst>
              <a:ext uri="{FF2B5EF4-FFF2-40B4-BE49-F238E27FC236}">
                <a16:creationId xmlns:a16="http://schemas.microsoft.com/office/drawing/2014/main" id="{DEA2DA4D-ABD3-6C2E-C0C1-392878974420}"/>
              </a:ext>
            </a:extLst>
          </p:cNvPr>
          <p:cNvCxnSpPr>
            <a:cxnSpLocks/>
          </p:cNvCxnSpPr>
          <p:nvPr/>
        </p:nvCxnSpPr>
        <p:spPr>
          <a:xfrm flipH="1">
            <a:off x="7152988" y="1392586"/>
            <a:ext cx="13789" cy="519668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9E572CFB-7B9E-7DBD-018F-A8D9A8A9C018}"/>
              </a:ext>
            </a:extLst>
          </p:cNvPr>
          <p:cNvGraphicFramePr>
            <a:graphicFrameLocks/>
          </p:cNvGraphicFramePr>
          <p:nvPr>
            <p:extLst>
              <p:ext uri="{D42A27DB-BD31-4B8C-83A1-F6EECF244321}">
                <p14:modId xmlns:p14="http://schemas.microsoft.com/office/powerpoint/2010/main" val="3654542902"/>
              </p:ext>
            </p:extLst>
          </p:nvPr>
        </p:nvGraphicFramePr>
        <p:xfrm>
          <a:off x="948372" y="3816702"/>
          <a:ext cx="10264282" cy="2402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1D9DD582-6E36-4D9E-7519-BB3B6B74078A}"/>
              </a:ext>
            </a:extLst>
          </p:cNvPr>
          <p:cNvSpPr/>
          <p:nvPr/>
        </p:nvSpPr>
        <p:spPr>
          <a:xfrm>
            <a:off x="948361" y="6131803"/>
            <a:ext cx="10264282" cy="457200"/>
          </a:xfrm>
          <a:prstGeom prst="rect">
            <a:avLst/>
          </a:prstGeom>
          <a:solidFill>
            <a:schemeClr val="bg1">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0" i="0" u="none" strike="noStrike" kern="1200" cap="none" spc="0" normalizeH="0" baseline="0" noProof="0">
                <a:ln>
                  <a:noFill/>
                </a:ln>
                <a:solidFill>
                  <a:prstClr val="white"/>
                </a:solidFill>
                <a:effectLst/>
                <a:uLnTx/>
                <a:uFillTx/>
                <a:latin typeface="Calibri" panose="020F0502020204030204"/>
                <a:ea typeface="+mn-ea"/>
                <a:cs typeface="+mn-cs"/>
              </a:rPr>
              <a:t>Assumptions</a:t>
            </a:r>
          </a:p>
        </p:txBody>
      </p:sp>
      <p:sp>
        <p:nvSpPr>
          <p:cNvPr id="11" name="Up Arrow 10">
            <a:extLst>
              <a:ext uri="{FF2B5EF4-FFF2-40B4-BE49-F238E27FC236}">
                <a16:creationId xmlns:a16="http://schemas.microsoft.com/office/drawing/2014/main" id="{1BA4ACDD-ED59-17D3-50F5-BBB400D7A0A5}"/>
              </a:ext>
            </a:extLst>
          </p:cNvPr>
          <p:cNvSpPr/>
          <p:nvPr/>
        </p:nvSpPr>
        <p:spPr>
          <a:xfrm>
            <a:off x="2661386" y="5696284"/>
            <a:ext cx="304800" cy="457200"/>
          </a:xfrm>
          <a:prstGeom prst="upArrow">
            <a:avLst/>
          </a:prstGeom>
          <a:solidFill>
            <a:srgbClr val="F8D88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Up Arrow 18">
            <a:extLst>
              <a:ext uri="{FF2B5EF4-FFF2-40B4-BE49-F238E27FC236}">
                <a16:creationId xmlns:a16="http://schemas.microsoft.com/office/drawing/2014/main" id="{1905C237-9F5F-1DAA-5FC2-E7C3E9996B56}"/>
              </a:ext>
            </a:extLst>
          </p:cNvPr>
          <p:cNvSpPr/>
          <p:nvPr/>
        </p:nvSpPr>
        <p:spPr>
          <a:xfrm>
            <a:off x="4843629" y="5665666"/>
            <a:ext cx="304800" cy="457200"/>
          </a:xfrm>
          <a:prstGeom prst="upArrow">
            <a:avLst/>
          </a:prstGeom>
          <a:solidFill>
            <a:srgbClr val="F8D88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Up Arrow 19">
            <a:extLst>
              <a:ext uri="{FF2B5EF4-FFF2-40B4-BE49-F238E27FC236}">
                <a16:creationId xmlns:a16="http://schemas.microsoft.com/office/drawing/2014/main" id="{2BA6C1EA-522D-DDB3-EE4A-9A25AA73698D}"/>
              </a:ext>
            </a:extLst>
          </p:cNvPr>
          <p:cNvSpPr/>
          <p:nvPr/>
        </p:nvSpPr>
        <p:spPr>
          <a:xfrm>
            <a:off x="7014377" y="5684329"/>
            <a:ext cx="304800" cy="457200"/>
          </a:xfrm>
          <a:prstGeom prst="upArrow">
            <a:avLst/>
          </a:prstGeom>
          <a:solidFill>
            <a:srgbClr val="F8D88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CF5BBB8-A566-E54D-F15C-9582222B09AD}"/>
              </a:ext>
            </a:extLst>
          </p:cNvPr>
          <p:cNvSpPr/>
          <p:nvPr/>
        </p:nvSpPr>
        <p:spPr>
          <a:xfrm>
            <a:off x="971314" y="3065577"/>
            <a:ext cx="6108950" cy="609600"/>
          </a:xfrm>
          <a:prstGeom prst="rect">
            <a:avLst/>
          </a:prstGeom>
          <a:solidFill>
            <a:srgbClr val="0079D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500" b="0" i="0" u="none" strike="noStrike" kern="1200" cap="none" spc="0" normalizeH="0" baseline="0" noProof="0">
                <a:ln>
                  <a:noFill/>
                </a:ln>
                <a:solidFill>
                  <a:prstClr val="white"/>
                </a:solidFill>
                <a:effectLst/>
                <a:uLnTx/>
                <a:uFillTx/>
                <a:latin typeface="Calibri" panose="020F0502020204030204"/>
                <a:ea typeface="+mn-ea"/>
                <a:cs typeface="+mn-cs"/>
              </a:rPr>
              <a:t>Factual</a:t>
            </a:r>
            <a:r>
              <a:rPr kumimoji="0" lang="en-PH" sz="2400" b="0" i="0" u="none" strike="noStrike" kern="1200" cap="none" spc="0" normalizeH="0" baseline="0" noProof="0">
                <a:ln>
                  <a:noFill/>
                </a:ln>
                <a:solidFill>
                  <a:prstClr val="white"/>
                </a:solidFill>
                <a:effectLst/>
                <a:uLnTx/>
                <a:uFillTx/>
                <a:latin typeface="Calibri" panose="020F0502020204030204"/>
                <a:ea typeface="+mn-ea"/>
                <a:cs typeface="+mn-cs"/>
              </a:rPr>
              <a:t> Analysis</a:t>
            </a:r>
          </a:p>
        </p:txBody>
      </p:sp>
      <p:sp>
        <p:nvSpPr>
          <p:cNvPr id="22" name="Rectangle 21">
            <a:extLst>
              <a:ext uri="{FF2B5EF4-FFF2-40B4-BE49-F238E27FC236}">
                <a16:creationId xmlns:a16="http://schemas.microsoft.com/office/drawing/2014/main" id="{21B5AFB7-7F02-716D-9F9B-968639A9A24F}"/>
              </a:ext>
            </a:extLst>
          </p:cNvPr>
          <p:cNvSpPr/>
          <p:nvPr/>
        </p:nvSpPr>
        <p:spPr>
          <a:xfrm>
            <a:off x="7239501" y="3049038"/>
            <a:ext cx="3939666" cy="619326"/>
          </a:xfrm>
          <a:prstGeom prst="rect">
            <a:avLst/>
          </a:prstGeom>
          <a:solidFill>
            <a:srgbClr val="0079D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500" b="0" i="0" u="none" strike="noStrike" kern="1200" cap="none" spc="0" normalizeH="0" baseline="0" noProof="0">
                <a:ln>
                  <a:noFill/>
                </a:ln>
                <a:solidFill>
                  <a:prstClr val="white"/>
                </a:solidFill>
                <a:effectLst/>
                <a:uLnTx/>
                <a:uFillTx/>
                <a:latin typeface="Calibri" panose="020F0502020204030204"/>
                <a:ea typeface="+mn-ea"/>
                <a:cs typeface="+mn-cs"/>
              </a:rPr>
              <a:t>Counterfactual Analysis</a:t>
            </a:r>
          </a:p>
        </p:txBody>
      </p:sp>
      <p:sp>
        <p:nvSpPr>
          <p:cNvPr id="23" name="Down Arrow 22">
            <a:extLst>
              <a:ext uri="{FF2B5EF4-FFF2-40B4-BE49-F238E27FC236}">
                <a16:creationId xmlns:a16="http://schemas.microsoft.com/office/drawing/2014/main" id="{2C39FCE8-5C20-A808-D94E-21111CD0D088}"/>
              </a:ext>
            </a:extLst>
          </p:cNvPr>
          <p:cNvSpPr/>
          <p:nvPr/>
        </p:nvSpPr>
        <p:spPr>
          <a:xfrm>
            <a:off x="1481332" y="3675949"/>
            <a:ext cx="457200" cy="457200"/>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Down Arrow 23">
            <a:extLst>
              <a:ext uri="{FF2B5EF4-FFF2-40B4-BE49-F238E27FC236}">
                <a16:creationId xmlns:a16="http://schemas.microsoft.com/office/drawing/2014/main" id="{1E01E11E-A61E-4ADF-60D7-F010189131D3}"/>
              </a:ext>
            </a:extLst>
          </p:cNvPr>
          <p:cNvSpPr/>
          <p:nvPr/>
        </p:nvSpPr>
        <p:spPr>
          <a:xfrm>
            <a:off x="2542463" y="3679121"/>
            <a:ext cx="457200" cy="465458"/>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Down Arrow 24">
            <a:extLst>
              <a:ext uri="{FF2B5EF4-FFF2-40B4-BE49-F238E27FC236}">
                <a16:creationId xmlns:a16="http://schemas.microsoft.com/office/drawing/2014/main" id="{B7FF9FAD-42F3-924C-CEDD-BAB9AF7A22F4}"/>
              </a:ext>
            </a:extLst>
          </p:cNvPr>
          <p:cNvSpPr/>
          <p:nvPr/>
        </p:nvSpPr>
        <p:spPr>
          <a:xfrm>
            <a:off x="3649603" y="3679121"/>
            <a:ext cx="457200" cy="457197"/>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Down Arrow 25">
            <a:extLst>
              <a:ext uri="{FF2B5EF4-FFF2-40B4-BE49-F238E27FC236}">
                <a16:creationId xmlns:a16="http://schemas.microsoft.com/office/drawing/2014/main" id="{F754969E-0955-8CD0-EC7C-638F4067811B}"/>
              </a:ext>
            </a:extLst>
          </p:cNvPr>
          <p:cNvSpPr/>
          <p:nvPr/>
        </p:nvSpPr>
        <p:spPr>
          <a:xfrm>
            <a:off x="4745313" y="3682290"/>
            <a:ext cx="457200" cy="465458"/>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Down Arrow 26">
            <a:extLst>
              <a:ext uri="{FF2B5EF4-FFF2-40B4-BE49-F238E27FC236}">
                <a16:creationId xmlns:a16="http://schemas.microsoft.com/office/drawing/2014/main" id="{A9EB2F47-F0EA-529F-6947-306F5999B5AD}"/>
              </a:ext>
            </a:extLst>
          </p:cNvPr>
          <p:cNvSpPr/>
          <p:nvPr/>
        </p:nvSpPr>
        <p:spPr>
          <a:xfrm>
            <a:off x="5885964" y="3677749"/>
            <a:ext cx="457200" cy="465458"/>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Down Arrow 27">
            <a:extLst>
              <a:ext uri="{FF2B5EF4-FFF2-40B4-BE49-F238E27FC236}">
                <a16:creationId xmlns:a16="http://schemas.microsoft.com/office/drawing/2014/main" id="{08D241EE-0464-FB3A-E7B1-52559D43F6E9}"/>
              </a:ext>
            </a:extLst>
          </p:cNvPr>
          <p:cNvSpPr/>
          <p:nvPr/>
        </p:nvSpPr>
        <p:spPr>
          <a:xfrm>
            <a:off x="7985519" y="3650850"/>
            <a:ext cx="457200" cy="452489"/>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Down Arrow 28">
            <a:extLst>
              <a:ext uri="{FF2B5EF4-FFF2-40B4-BE49-F238E27FC236}">
                <a16:creationId xmlns:a16="http://schemas.microsoft.com/office/drawing/2014/main" id="{9276AB56-8902-D3F0-0577-1474EAE4C7FE}"/>
              </a:ext>
            </a:extLst>
          </p:cNvPr>
          <p:cNvSpPr/>
          <p:nvPr/>
        </p:nvSpPr>
        <p:spPr>
          <a:xfrm>
            <a:off x="10128437" y="3658142"/>
            <a:ext cx="457200" cy="455740"/>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Left-Right Arrow Callout 8">
            <a:extLst>
              <a:ext uri="{FF2B5EF4-FFF2-40B4-BE49-F238E27FC236}">
                <a16:creationId xmlns:a16="http://schemas.microsoft.com/office/drawing/2014/main" id="{738F3394-8689-6BBF-D107-A42957BD2EF5}"/>
              </a:ext>
            </a:extLst>
          </p:cNvPr>
          <p:cNvSpPr/>
          <p:nvPr/>
        </p:nvSpPr>
        <p:spPr>
          <a:xfrm>
            <a:off x="1022333" y="1369531"/>
            <a:ext cx="5711739" cy="1184983"/>
          </a:xfrm>
          <a:prstGeom prst="leftRightArrowCallout">
            <a:avLst>
              <a:gd name="adj1" fmla="val 25000"/>
              <a:gd name="adj2" fmla="val 25000"/>
              <a:gd name="adj3" fmla="val 25000"/>
              <a:gd name="adj4" fmla="val 73716"/>
            </a:avLst>
          </a:prstGeom>
          <a:solidFill>
            <a:srgbClr val="095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600" b="1" i="0" u="none" strike="noStrike" kern="1200" cap="none" spc="0" normalizeH="0" baseline="0" noProof="0">
                <a:ln>
                  <a:noFill/>
                </a:ln>
                <a:solidFill>
                  <a:prstClr val="white"/>
                </a:solidFill>
                <a:effectLst/>
                <a:uLnTx/>
                <a:uFillTx/>
                <a:latin typeface="Calibri" panose="020F0502020204030204"/>
                <a:ea typeface="+mn-ea"/>
                <a:cs typeface="+mn-cs"/>
              </a:rPr>
              <a:t>Monitoring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700" b="0" i="1" u="none" strike="noStrike" kern="1200" cap="none" spc="0" normalizeH="0" baseline="0" noProof="0">
                <a:ln>
                  <a:noFill/>
                </a:ln>
                <a:solidFill>
                  <a:prstClr val="white"/>
                </a:solidFill>
                <a:effectLst/>
                <a:uLnTx/>
                <a:uFillTx/>
                <a:latin typeface="Calibri" panose="020F0502020204030204"/>
                <a:ea typeface="+mn-ea"/>
                <a:cs typeface="+mn-cs"/>
              </a:rPr>
              <a:t>Implementation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a:ln>
                  <a:noFill/>
                </a:ln>
                <a:solidFill>
                  <a:prstClr val="white"/>
                </a:solidFill>
                <a:effectLst/>
                <a:uLnTx/>
                <a:uFillTx/>
                <a:latin typeface="Calibri" panose="020F0502020204030204"/>
                <a:ea typeface="+mn-ea"/>
                <a:cs typeface="+mn-cs"/>
              </a:rPr>
              <a:t>Internal to implementing agency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a:ln>
                  <a:noFill/>
                </a:ln>
                <a:solidFill>
                  <a:prstClr val="white"/>
                </a:solidFill>
                <a:effectLst/>
                <a:uLnTx/>
                <a:uFillTx/>
                <a:latin typeface="Calibri" panose="020F0502020204030204"/>
                <a:ea typeface="+mn-ea"/>
                <a:cs typeface="+mn-cs"/>
              </a:rPr>
              <a:t>External to Beneficiaries</a:t>
            </a:r>
          </a:p>
        </p:txBody>
      </p:sp>
      <p:sp>
        <p:nvSpPr>
          <p:cNvPr id="31" name="Left-Right Arrow Callout 9">
            <a:extLst>
              <a:ext uri="{FF2B5EF4-FFF2-40B4-BE49-F238E27FC236}">
                <a16:creationId xmlns:a16="http://schemas.microsoft.com/office/drawing/2014/main" id="{4C45C00E-856B-85D3-27DB-751B8DA8A7F7}"/>
              </a:ext>
            </a:extLst>
          </p:cNvPr>
          <p:cNvSpPr/>
          <p:nvPr/>
        </p:nvSpPr>
        <p:spPr>
          <a:xfrm>
            <a:off x="6454219" y="1724868"/>
            <a:ext cx="4758435" cy="1184983"/>
          </a:xfrm>
          <a:prstGeom prst="leftRightArrowCallout">
            <a:avLst>
              <a:gd name="adj1" fmla="val 25000"/>
              <a:gd name="adj2" fmla="val 25000"/>
              <a:gd name="adj3" fmla="val 25000"/>
              <a:gd name="adj4" fmla="val 64475"/>
            </a:avLst>
          </a:prstGeom>
          <a:solidFill>
            <a:srgbClr val="095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600" b="1" i="0" u="none" strike="noStrike" kern="1200" cap="none" spc="0" normalizeH="0" baseline="0" noProof="0">
                <a:ln>
                  <a:noFill/>
                </a:ln>
                <a:solidFill>
                  <a:prstClr val="white"/>
                </a:solidFill>
                <a:effectLst/>
                <a:uLnTx/>
                <a:uFillTx/>
                <a:latin typeface="Calibri" panose="020F0502020204030204"/>
                <a:ea typeface="+mn-ea"/>
                <a:cs typeface="+mn-cs"/>
              </a:rPr>
              <a:t>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0" i="1" u="none" strike="noStrike" kern="1200" cap="none" spc="0" normalizeH="0" baseline="0" noProof="0">
                <a:ln>
                  <a:noFill/>
                </a:ln>
                <a:solidFill>
                  <a:prstClr val="white"/>
                </a:solidFill>
                <a:effectLst/>
                <a:uLnTx/>
                <a:uFillTx/>
                <a:latin typeface="Calibri" panose="020F0502020204030204"/>
                <a:ea typeface="+mn-ea"/>
                <a:cs typeface="+mn-cs"/>
              </a:rPr>
              <a:t>Results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a:ln>
                  <a:noFill/>
                </a:ln>
                <a:solidFill>
                  <a:prstClr val="white"/>
                </a:solidFill>
                <a:effectLst/>
                <a:uLnTx/>
                <a:uFillTx/>
                <a:latin typeface="Calibri" panose="020F0502020204030204"/>
                <a:ea typeface="+mn-ea"/>
                <a:cs typeface="+mn-cs"/>
              </a:rPr>
              <a:t>External to  implementing agency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a:ln>
                  <a:noFill/>
                </a:ln>
                <a:solidFill>
                  <a:prstClr val="white"/>
                </a:solidFill>
                <a:effectLst/>
                <a:uLnTx/>
                <a:uFillTx/>
                <a:latin typeface="Calibri" panose="020F0502020204030204"/>
                <a:ea typeface="+mn-ea"/>
                <a:cs typeface="+mn-cs"/>
              </a:rPr>
              <a:t>Mostly Intended Beneficiaries</a:t>
            </a:r>
          </a:p>
        </p:txBody>
      </p:sp>
      <p:sp>
        <p:nvSpPr>
          <p:cNvPr id="32" name="Down Arrow 19">
            <a:extLst>
              <a:ext uri="{FF2B5EF4-FFF2-40B4-BE49-F238E27FC236}">
                <a16:creationId xmlns:a16="http://schemas.microsoft.com/office/drawing/2014/main" id="{716AD2F4-DEA3-F621-9A48-8D61F988FDF3}"/>
              </a:ext>
            </a:extLst>
          </p:cNvPr>
          <p:cNvSpPr/>
          <p:nvPr/>
        </p:nvSpPr>
        <p:spPr>
          <a:xfrm>
            <a:off x="9044220" y="3677749"/>
            <a:ext cx="457200" cy="455740"/>
          </a:xfrm>
          <a:prstGeom prst="downArrow">
            <a:avLst/>
          </a:prstGeom>
          <a:solidFill>
            <a:srgbClr val="F8D889"/>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Up Arrow 7">
            <a:extLst>
              <a:ext uri="{FF2B5EF4-FFF2-40B4-BE49-F238E27FC236}">
                <a16:creationId xmlns:a16="http://schemas.microsoft.com/office/drawing/2014/main" id="{B8D46CAE-E738-20A1-1289-08BFCB49ADDF}"/>
              </a:ext>
            </a:extLst>
          </p:cNvPr>
          <p:cNvSpPr/>
          <p:nvPr/>
        </p:nvSpPr>
        <p:spPr>
          <a:xfrm>
            <a:off x="9259841" y="5684329"/>
            <a:ext cx="304800" cy="457200"/>
          </a:xfrm>
          <a:prstGeom prst="upArrow">
            <a:avLst/>
          </a:prstGeom>
          <a:solidFill>
            <a:srgbClr val="F8D88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Slide Number Placeholder 33">
            <a:extLst>
              <a:ext uri="{FF2B5EF4-FFF2-40B4-BE49-F238E27FC236}">
                <a16:creationId xmlns:a16="http://schemas.microsoft.com/office/drawing/2014/main" id="{A8EAF756-CB3F-E445-4FB2-67A9F1CA266A}"/>
              </a:ext>
            </a:extLst>
          </p:cNvPr>
          <p:cNvSpPr>
            <a:spLocks noGrp="1"/>
          </p:cNvSpPr>
          <p:nvPr>
            <p:ph type="sldNum" sz="quarter" idx="12"/>
          </p:nvPr>
        </p:nvSpPr>
        <p:spPr/>
        <p:txBody>
          <a:bodyPr/>
          <a:lstStyle/>
          <a:p>
            <a:fld id="{584050CF-4712-9D44-8EDD-F7A8859BB886}" type="slidenum">
              <a:rPr lang="en-US" smtClean="0"/>
              <a:t>11</a:t>
            </a:fld>
            <a:endParaRPr lang="en-US"/>
          </a:p>
        </p:txBody>
      </p:sp>
    </p:spTree>
    <p:extLst>
      <p:ext uri="{BB962C8B-B14F-4D97-AF65-F5344CB8AC3E}">
        <p14:creationId xmlns:p14="http://schemas.microsoft.com/office/powerpoint/2010/main" val="30646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P spid="11"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EC5EE34-BEAB-5F14-9FA4-1A8B33E52C46}"/>
              </a:ext>
            </a:extLst>
          </p:cNvPr>
          <p:cNvSpPr/>
          <p:nvPr/>
        </p:nvSpPr>
        <p:spPr>
          <a:xfrm>
            <a:off x="2231756" y="1690688"/>
            <a:ext cx="7780149" cy="503078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3600"/>
              <a:t>Evaluation </a:t>
            </a:r>
            <a:r>
              <a:rPr lang="en-PH" sz="3600">
                <a:solidFill>
                  <a:srgbClr val="C00000"/>
                </a:solidFill>
              </a:rPr>
              <a:t>informs</a:t>
            </a:r>
            <a:r>
              <a:rPr lang="en-PH" sz="3600"/>
              <a:t> the Policy/ Program/Project Management Cycle</a:t>
            </a:r>
          </a:p>
        </p:txBody>
      </p:sp>
      <p:graphicFrame>
        <p:nvGraphicFramePr>
          <p:cNvPr id="2" name="Content Placeholder 3">
            <a:extLst>
              <a:ext uri="{FF2B5EF4-FFF2-40B4-BE49-F238E27FC236}">
                <a16:creationId xmlns:a16="http://schemas.microsoft.com/office/drawing/2014/main" id="{549C3E11-E8B5-5197-1E2B-78AFDE06A722}"/>
              </a:ext>
            </a:extLst>
          </p:cNvPr>
          <p:cNvGraphicFramePr>
            <a:graphicFrameLocks noGrp="1"/>
          </p:cNvGraphicFramePr>
          <p:nvPr>
            <p:ph idx="1"/>
            <p:extLst>
              <p:ext uri="{D42A27DB-BD31-4B8C-83A1-F6EECF244321}">
                <p14:modId xmlns:p14="http://schemas.microsoft.com/office/powerpoint/2010/main" val="2015694415"/>
              </p:ext>
            </p:extLst>
          </p:nvPr>
        </p:nvGraphicFramePr>
        <p:xfrm>
          <a:off x="838200" y="2019300"/>
          <a:ext cx="10515600" cy="432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6DD8471-A20E-282A-9548-6B43C8ED4135}"/>
              </a:ext>
            </a:extLst>
          </p:cNvPr>
          <p:cNvSpPr>
            <a:spLocks noGrp="1"/>
          </p:cNvSpPr>
          <p:nvPr>
            <p:ph type="sldNum" sz="quarter" idx="12"/>
          </p:nvPr>
        </p:nvSpPr>
        <p:spPr/>
        <p:txBody>
          <a:bodyPr/>
          <a:lstStyle/>
          <a:p>
            <a:fld id="{584050CF-4712-9D44-8EDD-F7A8859BB886}" type="slidenum">
              <a:rPr lang="en-US" smtClean="0"/>
              <a:t>12</a:t>
            </a:fld>
            <a:endParaRPr lang="en-US"/>
          </a:p>
        </p:txBody>
      </p:sp>
      <p:sp>
        <p:nvSpPr>
          <p:cNvPr id="7" name="TextBox 6">
            <a:extLst>
              <a:ext uri="{FF2B5EF4-FFF2-40B4-BE49-F238E27FC236}">
                <a16:creationId xmlns:a16="http://schemas.microsoft.com/office/drawing/2014/main" id="{E0932880-56A6-0A54-0DF2-A22A5A3B3684}"/>
              </a:ext>
            </a:extLst>
          </p:cNvPr>
          <p:cNvSpPr txBox="1"/>
          <p:nvPr/>
        </p:nvSpPr>
        <p:spPr>
          <a:xfrm>
            <a:off x="3006670" y="2898182"/>
            <a:ext cx="1689315" cy="646331"/>
          </a:xfrm>
          <a:prstGeom prst="rect">
            <a:avLst/>
          </a:prstGeom>
          <a:noFill/>
        </p:spPr>
        <p:txBody>
          <a:bodyPr wrap="square" rtlCol="0">
            <a:spAutoFit/>
          </a:bodyPr>
          <a:lstStyle/>
          <a:p>
            <a:r>
              <a:rPr lang="en-PH" sz="3600"/>
              <a:t>Informs</a:t>
            </a:r>
          </a:p>
        </p:txBody>
      </p:sp>
    </p:spTree>
    <p:extLst>
      <p:ext uri="{BB962C8B-B14F-4D97-AF65-F5344CB8AC3E}">
        <p14:creationId xmlns:p14="http://schemas.microsoft.com/office/powerpoint/2010/main" val="2455950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308880" y="2842551"/>
            <a:ext cx="4362451" cy="1325563"/>
          </a:xfrm>
        </p:spPr>
        <p:txBody>
          <a:bodyPr>
            <a:noAutofit/>
          </a:bodyPr>
          <a:lstStyle/>
          <a:p>
            <a:r>
              <a:rPr lang="en-PH" sz="3600"/>
              <a:t>The Monitoring, Evaluation, and Learning Cycle</a:t>
            </a:r>
          </a:p>
        </p:txBody>
      </p:sp>
      <p:graphicFrame>
        <p:nvGraphicFramePr>
          <p:cNvPr id="6" name="Diagram 5">
            <a:extLst>
              <a:ext uri="{FF2B5EF4-FFF2-40B4-BE49-F238E27FC236}">
                <a16:creationId xmlns:a16="http://schemas.microsoft.com/office/drawing/2014/main" id="{4488ADEB-8089-6FC3-33D8-611E3BA8C993}"/>
              </a:ext>
            </a:extLst>
          </p:cNvPr>
          <p:cNvGraphicFramePr/>
          <p:nvPr>
            <p:extLst>
              <p:ext uri="{D42A27DB-BD31-4B8C-83A1-F6EECF244321}">
                <p14:modId xmlns:p14="http://schemas.microsoft.com/office/powerpoint/2010/main" val="4042567968"/>
              </p:ext>
            </p:extLst>
          </p:nvPr>
        </p:nvGraphicFramePr>
        <p:xfrm>
          <a:off x="2490106" y="517791"/>
          <a:ext cx="10363449" cy="5975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35E1D17-FBE2-50C7-495B-193BD79A7F37}"/>
              </a:ext>
            </a:extLst>
          </p:cNvPr>
          <p:cNvSpPr txBox="1"/>
          <p:nvPr/>
        </p:nvSpPr>
        <p:spPr>
          <a:xfrm>
            <a:off x="9029699" y="5651774"/>
            <a:ext cx="2334985" cy="830997"/>
          </a:xfrm>
          <a:prstGeom prst="rect">
            <a:avLst/>
          </a:prstGeom>
          <a:noFill/>
        </p:spPr>
        <p:txBody>
          <a:bodyPr wrap="square" rtlCol="0">
            <a:spAutoFit/>
          </a:bodyPr>
          <a:lstStyle/>
          <a:p>
            <a:r>
              <a:rPr lang="en-GB" sz="2400">
                <a:solidFill>
                  <a:srgbClr val="C00000"/>
                </a:solidFill>
                <a:sym typeface="Symbol" panose="05050102010706020507" pitchFamily="18" charset="2"/>
              </a:rPr>
              <a:t> </a:t>
            </a:r>
            <a:r>
              <a:rPr lang="en-GB" sz="2400">
                <a:solidFill>
                  <a:srgbClr val="C00000"/>
                </a:solidFill>
              </a:rPr>
              <a:t>Start of intervention</a:t>
            </a:r>
            <a:endParaRPr lang="en-PH" sz="2400">
              <a:solidFill>
                <a:srgbClr val="C00000"/>
              </a:solidFill>
            </a:endParaRPr>
          </a:p>
        </p:txBody>
      </p:sp>
      <p:sp>
        <p:nvSpPr>
          <p:cNvPr id="8" name="TextBox 7">
            <a:extLst>
              <a:ext uri="{FF2B5EF4-FFF2-40B4-BE49-F238E27FC236}">
                <a16:creationId xmlns:a16="http://schemas.microsoft.com/office/drawing/2014/main" id="{D3645C82-D5E1-BCF9-3535-40EE3A6F0AA0}"/>
              </a:ext>
            </a:extLst>
          </p:cNvPr>
          <p:cNvSpPr txBox="1"/>
          <p:nvPr/>
        </p:nvSpPr>
        <p:spPr>
          <a:xfrm>
            <a:off x="4652282" y="5651774"/>
            <a:ext cx="2215242" cy="830997"/>
          </a:xfrm>
          <a:prstGeom prst="rect">
            <a:avLst/>
          </a:prstGeom>
          <a:noFill/>
        </p:spPr>
        <p:txBody>
          <a:bodyPr wrap="square" rtlCol="0">
            <a:spAutoFit/>
          </a:bodyPr>
          <a:lstStyle/>
          <a:p>
            <a:r>
              <a:rPr lang="en-GB" sz="2400">
                <a:solidFill>
                  <a:srgbClr val="C00000"/>
                </a:solidFill>
              </a:rPr>
              <a:t>End of intervention </a:t>
            </a:r>
            <a:r>
              <a:rPr lang="en-GB" sz="2400">
                <a:solidFill>
                  <a:srgbClr val="C00000"/>
                </a:solidFill>
                <a:sym typeface="Symbol" panose="05050102010706020507" pitchFamily="18" charset="2"/>
              </a:rPr>
              <a:t></a:t>
            </a:r>
            <a:endParaRPr lang="en-PH" sz="2400">
              <a:solidFill>
                <a:srgbClr val="C00000"/>
              </a:solidFill>
            </a:endParaRPr>
          </a:p>
        </p:txBody>
      </p:sp>
      <p:sp>
        <p:nvSpPr>
          <p:cNvPr id="9" name="Slide Number Placeholder 8">
            <a:extLst>
              <a:ext uri="{FF2B5EF4-FFF2-40B4-BE49-F238E27FC236}">
                <a16:creationId xmlns:a16="http://schemas.microsoft.com/office/drawing/2014/main" id="{D6F74957-EB33-5483-9E50-5F7BD4CB1236}"/>
              </a:ext>
            </a:extLst>
          </p:cNvPr>
          <p:cNvSpPr>
            <a:spLocks noGrp="1"/>
          </p:cNvSpPr>
          <p:nvPr>
            <p:ph type="sldNum" sz="quarter" idx="12"/>
          </p:nvPr>
        </p:nvSpPr>
        <p:spPr/>
        <p:txBody>
          <a:bodyPr/>
          <a:lstStyle/>
          <a:p>
            <a:fld id="{584050CF-4712-9D44-8EDD-F7A8859BB886}" type="slidenum">
              <a:rPr lang="en-US" smtClean="0"/>
              <a:t>13</a:t>
            </a:fld>
            <a:endParaRPr lang="en-US"/>
          </a:p>
        </p:txBody>
      </p:sp>
    </p:spTree>
    <p:extLst>
      <p:ext uri="{BB962C8B-B14F-4D97-AF65-F5344CB8AC3E}">
        <p14:creationId xmlns:p14="http://schemas.microsoft.com/office/powerpoint/2010/main" val="321997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604055" y="2470305"/>
            <a:ext cx="6735088" cy="1917389"/>
          </a:xfrm>
        </p:spPr>
        <p:txBody>
          <a:bodyPr/>
          <a:lstStyle/>
          <a:p>
            <a:r>
              <a:rPr lang="en-PH" sz="7200"/>
              <a:t>Types of Evaluation</a:t>
            </a:r>
            <a:endParaRPr lang="en-US" sz="7200"/>
          </a:p>
        </p:txBody>
      </p:sp>
      <p:sp>
        <p:nvSpPr>
          <p:cNvPr id="3" name="Slide Number Placeholder 2">
            <a:extLst>
              <a:ext uri="{FF2B5EF4-FFF2-40B4-BE49-F238E27FC236}">
                <a16:creationId xmlns:a16="http://schemas.microsoft.com/office/drawing/2014/main" id="{A3E5997C-5B1F-8EDA-C8E2-C20BFEAB085A}"/>
              </a:ext>
            </a:extLst>
          </p:cNvPr>
          <p:cNvSpPr>
            <a:spLocks noGrp="1"/>
          </p:cNvSpPr>
          <p:nvPr>
            <p:ph type="sldNum" sz="quarter" idx="12"/>
          </p:nvPr>
        </p:nvSpPr>
        <p:spPr/>
        <p:txBody>
          <a:bodyPr/>
          <a:lstStyle/>
          <a:p>
            <a:fld id="{584050CF-4712-9D44-8EDD-F7A8859BB886}"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354691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Types of Evaluation (1/4)</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p:txBody>
          <a:bodyPr>
            <a:normAutofit lnSpcReduction="10000"/>
          </a:bodyPr>
          <a:lstStyle/>
          <a:p>
            <a:pPr>
              <a:buNone/>
            </a:pPr>
            <a:r>
              <a:rPr lang="en-PH" sz="3600" i="1">
                <a:solidFill>
                  <a:srgbClr val="0957A3"/>
                </a:solidFill>
              </a:rPr>
              <a:t>Nature 1: Quantitative vs. Qualitative</a:t>
            </a:r>
          </a:p>
          <a:p>
            <a:pPr>
              <a:buNone/>
            </a:pPr>
            <a:endParaRPr lang="en-PH" sz="800" i="1">
              <a:solidFill>
                <a:srgbClr val="0957A3"/>
              </a:solidFill>
            </a:endParaRPr>
          </a:p>
          <a:p>
            <a:r>
              <a:rPr lang="en-PH">
                <a:solidFill>
                  <a:srgbClr val="0957A3"/>
                </a:solidFill>
              </a:rPr>
              <a:t>Qualitative Evaluation</a:t>
            </a:r>
          </a:p>
          <a:p>
            <a:pPr lvl="1"/>
            <a:r>
              <a:rPr lang="en-PH">
                <a:solidFill>
                  <a:srgbClr val="0957A3"/>
                </a:solidFill>
              </a:rPr>
              <a:t>Focuses on the socio-cultural and institutional context</a:t>
            </a:r>
          </a:p>
          <a:p>
            <a:pPr lvl="1"/>
            <a:r>
              <a:rPr lang="en-PH">
                <a:solidFill>
                  <a:srgbClr val="0957A3"/>
                </a:solidFill>
              </a:rPr>
              <a:t>Designed to identify and understand mechanisms through which policy / programs / project may have an impact</a:t>
            </a:r>
          </a:p>
          <a:p>
            <a:pPr lvl="1"/>
            <a:r>
              <a:rPr lang="en-PH">
                <a:solidFill>
                  <a:srgbClr val="0957A3"/>
                </a:solidFill>
              </a:rPr>
              <a:t>Not designed to assign the impact on outcomes against relevant  alternatives</a:t>
            </a:r>
          </a:p>
          <a:p>
            <a:r>
              <a:rPr lang="en-PH">
                <a:solidFill>
                  <a:srgbClr val="0957A3"/>
                </a:solidFill>
              </a:rPr>
              <a:t>Quantitative Evaluation</a:t>
            </a:r>
          </a:p>
          <a:p>
            <a:pPr lvl="1"/>
            <a:r>
              <a:rPr lang="en-PH">
                <a:solidFill>
                  <a:srgbClr val="0957A3"/>
                </a:solidFill>
              </a:rPr>
              <a:t>The focus is to assess outcomes against relevant alternatives (or counterfactual outcomes)</a:t>
            </a:r>
          </a:p>
        </p:txBody>
      </p:sp>
      <p:sp>
        <p:nvSpPr>
          <p:cNvPr id="2" name="Slide Number Placeholder 1">
            <a:extLst>
              <a:ext uri="{FF2B5EF4-FFF2-40B4-BE49-F238E27FC236}">
                <a16:creationId xmlns:a16="http://schemas.microsoft.com/office/drawing/2014/main" id="{6117EAEA-F084-9402-646A-0464436C83C1}"/>
              </a:ext>
            </a:extLst>
          </p:cNvPr>
          <p:cNvSpPr>
            <a:spLocks noGrp="1"/>
          </p:cNvSpPr>
          <p:nvPr>
            <p:ph type="sldNum" sz="quarter" idx="12"/>
          </p:nvPr>
        </p:nvSpPr>
        <p:spPr/>
        <p:txBody>
          <a:bodyPr/>
          <a:lstStyle/>
          <a:p>
            <a:fld id="{584050CF-4712-9D44-8EDD-F7A8859BB886}" type="slidenum">
              <a:rPr lang="en-US" smtClean="0"/>
              <a:t>15</a:t>
            </a:fld>
            <a:endParaRPr lang="en-US"/>
          </a:p>
        </p:txBody>
      </p:sp>
    </p:spTree>
    <p:extLst>
      <p:ext uri="{BB962C8B-B14F-4D97-AF65-F5344CB8AC3E}">
        <p14:creationId xmlns:p14="http://schemas.microsoft.com/office/powerpoint/2010/main" val="398849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Types of Evaluation (2/4)</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201" y="1690688"/>
            <a:ext cx="10515600" cy="5032375"/>
          </a:xfrm>
        </p:spPr>
        <p:txBody>
          <a:bodyPr>
            <a:normAutofit lnSpcReduction="10000"/>
          </a:bodyPr>
          <a:lstStyle/>
          <a:p>
            <a:pPr>
              <a:lnSpc>
                <a:spcPct val="120000"/>
              </a:lnSpc>
              <a:buNone/>
            </a:pPr>
            <a:r>
              <a:rPr lang="en-PH" sz="3200" i="1">
                <a:solidFill>
                  <a:srgbClr val="0957A3"/>
                </a:solidFill>
              </a:rPr>
              <a:t>Nature 2: Formative/Process/Operational vs. 		         Summative/Impact</a:t>
            </a:r>
          </a:p>
          <a:p>
            <a:pPr>
              <a:lnSpc>
                <a:spcPct val="120000"/>
              </a:lnSpc>
              <a:buNone/>
            </a:pPr>
            <a:endParaRPr lang="en-PH" sz="100" i="1">
              <a:solidFill>
                <a:srgbClr val="0957A3"/>
              </a:solidFill>
            </a:endParaRPr>
          </a:p>
          <a:p>
            <a:r>
              <a:rPr lang="en-PH">
                <a:solidFill>
                  <a:srgbClr val="0957A3"/>
                </a:solidFill>
              </a:rPr>
              <a:t>Process/Operational evaluation</a:t>
            </a:r>
            <a:endParaRPr lang="fil-PH">
              <a:solidFill>
                <a:srgbClr val="0957A3"/>
              </a:solidFill>
            </a:endParaRPr>
          </a:p>
          <a:p>
            <a:pPr lvl="1"/>
            <a:r>
              <a:rPr lang="en-PH">
                <a:solidFill>
                  <a:srgbClr val="0957A3"/>
                </a:solidFill>
              </a:rPr>
              <a:t>Examines how programs were implemented</a:t>
            </a:r>
          </a:p>
          <a:p>
            <a:pPr lvl="1"/>
            <a:r>
              <a:rPr lang="en-PH">
                <a:solidFill>
                  <a:srgbClr val="0957A3"/>
                </a:solidFill>
              </a:rPr>
              <a:t>Looks for gaps between planned and realized outputs</a:t>
            </a:r>
          </a:p>
          <a:p>
            <a:pPr lvl="1"/>
            <a:r>
              <a:rPr lang="en-PH">
                <a:solidFill>
                  <a:srgbClr val="0957A3"/>
                </a:solidFill>
              </a:rPr>
              <a:t>Some assessment of the relationship between the hierarchy of objectives</a:t>
            </a:r>
          </a:p>
          <a:p>
            <a:pPr lvl="1"/>
            <a:r>
              <a:rPr lang="en-PH">
                <a:solidFill>
                  <a:srgbClr val="0957A3"/>
                </a:solidFill>
              </a:rPr>
              <a:t>The common objective is to finetune or redirect the project if necessary</a:t>
            </a:r>
          </a:p>
          <a:p>
            <a:r>
              <a:rPr lang="en-PH">
                <a:solidFill>
                  <a:srgbClr val="0957A3"/>
                </a:solidFill>
              </a:rPr>
              <a:t>Impact Evaluation</a:t>
            </a:r>
          </a:p>
          <a:p>
            <a:pPr lvl="1"/>
            <a:r>
              <a:rPr lang="en-PH">
                <a:solidFill>
                  <a:srgbClr val="0957A3"/>
                </a:solidFill>
              </a:rPr>
              <a:t>Determine whether changes in outcomes of interest are due to program intervention and not to other factors</a:t>
            </a:r>
          </a:p>
        </p:txBody>
      </p:sp>
      <p:sp>
        <p:nvSpPr>
          <p:cNvPr id="2" name="Slide Number Placeholder 1">
            <a:extLst>
              <a:ext uri="{FF2B5EF4-FFF2-40B4-BE49-F238E27FC236}">
                <a16:creationId xmlns:a16="http://schemas.microsoft.com/office/drawing/2014/main" id="{B934EFDB-EB0D-77AB-AF39-D083218DE8EE}"/>
              </a:ext>
            </a:extLst>
          </p:cNvPr>
          <p:cNvSpPr>
            <a:spLocks noGrp="1"/>
          </p:cNvSpPr>
          <p:nvPr>
            <p:ph type="sldNum" sz="quarter" idx="12"/>
          </p:nvPr>
        </p:nvSpPr>
        <p:spPr/>
        <p:txBody>
          <a:bodyPr/>
          <a:lstStyle/>
          <a:p>
            <a:fld id="{584050CF-4712-9D44-8EDD-F7A8859BB886}" type="slidenum">
              <a:rPr lang="en-US" smtClean="0"/>
              <a:t>16</a:t>
            </a:fld>
            <a:endParaRPr lang="en-US"/>
          </a:p>
        </p:txBody>
      </p:sp>
    </p:spTree>
    <p:extLst>
      <p:ext uri="{BB962C8B-B14F-4D97-AF65-F5344CB8AC3E}">
        <p14:creationId xmlns:p14="http://schemas.microsoft.com/office/powerpoint/2010/main" val="3619049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Types of Evaluation (3/4)</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200" y="1976438"/>
            <a:ext cx="10515600" cy="5032375"/>
          </a:xfrm>
        </p:spPr>
        <p:txBody>
          <a:bodyPr>
            <a:normAutofit/>
          </a:bodyPr>
          <a:lstStyle/>
          <a:p>
            <a:pPr>
              <a:buNone/>
            </a:pPr>
            <a:r>
              <a:rPr lang="en-PH" sz="3600" i="1">
                <a:solidFill>
                  <a:srgbClr val="0957A3"/>
                </a:solidFill>
              </a:rPr>
              <a:t>Timing 1: Ex-ante vs. Ex-post Evaluation</a:t>
            </a:r>
          </a:p>
          <a:p>
            <a:pPr>
              <a:buNone/>
            </a:pPr>
            <a:endParaRPr lang="en-PH" sz="1000" i="1">
              <a:solidFill>
                <a:srgbClr val="0957A3"/>
              </a:solidFill>
            </a:endParaRPr>
          </a:p>
          <a:p>
            <a:r>
              <a:rPr lang="en-PH">
                <a:solidFill>
                  <a:srgbClr val="0957A3"/>
                </a:solidFill>
              </a:rPr>
              <a:t>Ex-ante evaluation</a:t>
            </a:r>
          </a:p>
          <a:p>
            <a:pPr lvl="1"/>
            <a:r>
              <a:rPr lang="en-PH">
                <a:solidFill>
                  <a:srgbClr val="0957A3"/>
                </a:solidFill>
              </a:rPr>
              <a:t>Predicts program impacts using data before program implementation</a:t>
            </a:r>
          </a:p>
          <a:p>
            <a:r>
              <a:rPr lang="en-PH">
                <a:solidFill>
                  <a:srgbClr val="0957A3"/>
                </a:solidFill>
              </a:rPr>
              <a:t>Ex-post</a:t>
            </a:r>
          </a:p>
          <a:p>
            <a:pPr lvl="1"/>
            <a:r>
              <a:rPr lang="en-PH">
                <a:solidFill>
                  <a:srgbClr val="0957A3"/>
                </a:solidFill>
              </a:rPr>
              <a:t>Examines outcomes after program implementation</a:t>
            </a:r>
            <a:endParaRPr lang="fil-PH">
              <a:solidFill>
                <a:srgbClr val="0957A3"/>
              </a:solidFill>
            </a:endParaRPr>
          </a:p>
        </p:txBody>
      </p:sp>
      <p:sp>
        <p:nvSpPr>
          <p:cNvPr id="2" name="Slide Number Placeholder 1">
            <a:extLst>
              <a:ext uri="{FF2B5EF4-FFF2-40B4-BE49-F238E27FC236}">
                <a16:creationId xmlns:a16="http://schemas.microsoft.com/office/drawing/2014/main" id="{CDD2F1A5-B7BC-4AA6-64BB-04AFFD5AE407}"/>
              </a:ext>
            </a:extLst>
          </p:cNvPr>
          <p:cNvSpPr>
            <a:spLocks noGrp="1"/>
          </p:cNvSpPr>
          <p:nvPr>
            <p:ph type="sldNum" sz="quarter" idx="12"/>
          </p:nvPr>
        </p:nvSpPr>
        <p:spPr/>
        <p:txBody>
          <a:bodyPr/>
          <a:lstStyle/>
          <a:p>
            <a:fld id="{584050CF-4712-9D44-8EDD-F7A8859BB886}" type="slidenum">
              <a:rPr lang="en-US" smtClean="0"/>
              <a:t>17</a:t>
            </a:fld>
            <a:endParaRPr lang="en-US"/>
          </a:p>
        </p:txBody>
      </p:sp>
    </p:spTree>
    <p:extLst>
      <p:ext uri="{BB962C8B-B14F-4D97-AF65-F5344CB8AC3E}">
        <p14:creationId xmlns:p14="http://schemas.microsoft.com/office/powerpoint/2010/main" val="196168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Types of Evaluation (4/4)</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19150" y="1843088"/>
            <a:ext cx="11068050" cy="5032375"/>
          </a:xfrm>
        </p:spPr>
        <p:txBody>
          <a:bodyPr>
            <a:normAutofit/>
          </a:bodyPr>
          <a:lstStyle/>
          <a:p>
            <a:pPr>
              <a:buNone/>
            </a:pPr>
            <a:r>
              <a:rPr lang="en-PH" sz="3600" i="1">
                <a:solidFill>
                  <a:srgbClr val="0957A3"/>
                </a:solidFill>
              </a:rPr>
              <a:t>Timing 2: Prospective vs. Retrospective</a:t>
            </a:r>
          </a:p>
          <a:p>
            <a:r>
              <a:rPr lang="en-PH" sz="2400">
                <a:solidFill>
                  <a:srgbClr val="0957A3"/>
                </a:solidFill>
              </a:rPr>
              <a:t>Prospective</a:t>
            </a:r>
          </a:p>
          <a:p>
            <a:pPr lvl="1"/>
            <a:r>
              <a:rPr lang="en-PH" sz="2100">
                <a:solidFill>
                  <a:srgbClr val="0957A3"/>
                </a:solidFill>
              </a:rPr>
              <a:t>Evaluation is included in the program design and built into program implementation</a:t>
            </a:r>
          </a:p>
          <a:p>
            <a:r>
              <a:rPr lang="en-PH" sz="2400">
                <a:solidFill>
                  <a:srgbClr val="0957A3"/>
                </a:solidFill>
              </a:rPr>
              <a:t>Retrospective</a:t>
            </a:r>
          </a:p>
          <a:p>
            <a:pPr lvl="1"/>
            <a:r>
              <a:rPr lang="en-PH" sz="2100">
                <a:solidFill>
                  <a:srgbClr val="0957A3"/>
                </a:solidFill>
              </a:rPr>
              <a:t>Evaluation done after program implementation</a:t>
            </a:r>
          </a:p>
          <a:p>
            <a:pPr lvl="1"/>
            <a:endParaRPr lang="en-PH" sz="100">
              <a:solidFill>
                <a:srgbClr val="0957A3"/>
              </a:solidFill>
            </a:endParaRPr>
          </a:p>
          <a:p>
            <a:r>
              <a:rPr lang="en-PH" sz="2400">
                <a:solidFill>
                  <a:srgbClr val="0957A3"/>
                </a:solidFill>
              </a:rPr>
              <a:t>3 reasons why prospective evaluation likely to produce more robust and more credible results</a:t>
            </a:r>
          </a:p>
          <a:p>
            <a:pPr lvl="1"/>
            <a:r>
              <a:rPr lang="en-PH" sz="2100">
                <a:solidFill>
                  <a:srgbClr val="0957A3"/>
                </a:solidFill>
              </a:rPr>
              <a:t>Presence of baseline data</a:t>
            </a:r>
          </a:p>
          <a:p>
            <a:pPr lvl="1"/>
            <a:r>
              <a:rPr lang="en-PH" sz="2100">
                <a:solidFill>
                  <a:srgbClr val="0957A3"/>
                </a:solidFill>
              </a:rPr>
              <a:t>Definition of program success likely to be defined better</a:t>
            </a:r>
          </a:p>
          <a:p>
            <a:pPr lvl="1"/>
            <a:r>
              <a:rPr lang="en-PH" sz="2100">
                <a:solidFill>
                  <a:srgbClr val="0957A3"/>
                </a:solidFill>
              </a:rPr>
              <a:t>Treatment and comparison group identified before program implementation</a:t>
            </a:r>
          </a:p>
          <a:p>
            <a:pPr lvl="1"/>
            <a:r>
              <a:rPr lang="en-PH" sz="2100">
                <a:solidFill>
                  <a:srgbClr val="0957A3"/>
                </a:solidFill>
              </a:rPr>
              <a:t>Possibility of a randomized assignment into treatment and comparison group</a:t>
            </a:r>
            <a:endParaRPr lang="fil-PH" sz="2100">
              <a:solidFill>
                <a:srgbClr val="0957A3"/>
              </a:solidFill>
            </a:endParaRPr>
          </a:p>
          <a:p>
            <a:endParaRPr lang="fil-PH"/>
          </a:p>
        </p:txBody>
      </p:sp>
      <p:sp>
        <p:nvSpPr>
          <p:cNvPr id="2" name="Slide Number Placeholder 1">
            <a:extLst>
              <a:ext uri="{FF2B5EF4-FFF2-40B4-BE49-F238E27FC236}">
                <a16:creationId xmlns:a16="http://schemas.microsoft.com/office/drawing/2014/main" id="{69193B15-16EF-469A-281E-04C17AB688FD}"/>
              </a:ext>
            </a:extLst>
          </p:cNvPr>
          <p:cNvSpPr>
            <a:spLocks noGrp="1"/>
          </p:cNvSpPr>
          <p:nvPr>
            <p:ph type="sldNum" sz="quarter" idx="12"/>
          </p:nvPr>
        </p:nvSpPr>
        <p:spPr/>
        <p:txBody>
          <a:bodyPr/>
          <a:lstStyle/>
          <a:p>
            <a:fld id="{584050CF-4712-9D44-8EDD-F7A8859BB886}" type="slidenum">
              <a:rPr lang="en-US" smtClean="0"/>
              <a:t>18</a:t>
            </a:fld>
            <a:endParaRPr lang="en-US"/>
          </a:p>
        </p:txBody>
      </p:sp>
    </p:spTree>
    <p:extLst>
      <p:ext uri="{BB962C8B-B14F-4D97-AF65-F5344CB8AC3E}">
        <p14:creationId xmlns:p14="http://schemas.microsoft.com/office/powerpoint/2010/main" val="4172517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0CF6-E40F-5E7B-CBEF-E039345082BD}"/>
              </a:ext>
            </a:extLst>
          </p:cNvPr>
          <p:cNvSpPr>
            <a:spLocks noGrp="1"/>
          </p:cNvSpPr>
          <p:nvPr>
            <p:ph type="title"/>
          </p:nvPr>
        </p:nvSpPr>
        <p:spPr>
          <a:xfrm>
            <a:off x="838200" y="365125"/>
            <a:ext cx="9277350" cy="1325563"/>
          </a:xfrm>
        </p:spPr>
        <p:txBody>
          <a:bodyPr>
            <a:normAutofit fontScale="90000"/>
          </a:bodyPr>
          <a:lstStyle/>
          <a:p>
            <a:r>
              <a:rPr lang="en-US"/>
              <a:t>Summarizing Perspectives (1/2)</a:t>
            </a:r>
          </a:p>
        </p:txBody>
      </p:sp>
      <p:graphicFrame>
        <p:nvGraphicFramePr>
          <p:cNvPr id="3" name="Table 13">
            <a:extLst>
              <a:ext uri="{FF2B5EF4-FFF2-40B4-BE49-F238E27FC236}">
                <a16:creationId xmlns:a16="http://schemas.microsoft.com/office/drawing/2014/main" id="{84A63E6F-8A4A-06B4-520B-F159A8AB06DF}"/>
              </a:ext>
            </a:extLst>
          </p:cNvPr>
          <p:cNvGraphicFramePr>
            <a:graphicFrameLocks/>
          </p:cNvGraphicFramePr>
          <p:nvPr>
            <p:extLst>
              <p:ext uri="{D42A27DB-BD31-4B8C-83A1-F6EECF244321}">
                <p14:modId xmlns:p14="http://schemas.microsoft.com/office/powerpoint/2010/main" val="4259288428"/>
              </p:ext>
            </p:extLst>
          </p:nvPr>
        </p:nvGraphicFramePr>
        <p:xfrm>
          <a:off x="761999" y="2975903"/>
          <a:ext cx="10667999" cy="2974632"/>
        </p:xfrm>
        <a:graphic>
          <a:graphicData uri="http://schemas.openxmlformats.org/drawingml/2006/table">
            <a:tbl>
              <a:tblPr firstRow="1" bandRow="1">
                <a:tableStyleId>{073A0DAA-6AF3-43AB-8588-CEC1D06C72B9}</a:tableStyleId>
              </a:tblPr>
              <a:tblGrid>
                <a:gridCol w="4047356">
                  <a:extLst>
                    <a:ext uri="{9D8B030D-6E8A-4147-A177-3AD203B41FA5}">
                      <a16:colId xmlns:a16="http://schemas.microsoft.com/office/drawing/2014/main" val="20000"/>
                    </a:ext>
                  </a:extLst>
                </a:gridCol>
                <a:gridCol w="3395201">
                  <a:extLst>
                    <a:ext uri="{9D8B030D-6E8A-4147-A177-3AD203B41FA5}">
                      <a16:colId xmlns:a16="http://schemas.microsoft.com/office/drawing/2014/main" val="1511900547"/>
                    </a:ext>
                  </a:extLst>
                </a:gridCol>
                <a:gridCol w="3225442">
                  <a:extLst>
                    <a:ext uri="{9D8B030D-6E8A-4147-A177-3AD203B41FA5}">
                      <a16:colId xmlns:a16="http://schemas.microsoft.com/office/drawing/2014/main" val="20001"/>
                    </a:ext>
                  </a:extLst>
                </a:gridCol>
              </a:tblGrid>
              <a:tr h="510247">
                <a:tc rowSpan="2">
                  <a:txBody>
                    <a:bodyPr/>
                    <a:lstStyle/>
                    <a:p>
                      <a:pPr algn="ctr"/>
                      <a:r>
                        <a:rPr lang="en-US" sz="2800" b="1" i="0">
                          <a:solidFill>
                            <a:schemeClr val="bg1"/>
                          </a:solidFill>
                          <a:latin typeface="Calibri" panose="020F0502020204030204" pitchFamily="34" charset="0"/>
                          <a:cs typeface="Calibri" panose="020F0502020204030204" pitchFamily="34" charset="0"/>
                        </a:rPr>
                        <a:t>Program Stages</a:t>
                      </a:r>
                    </a:p>
                  </a:txBody>
                  <a:tcPr marL="91427" marR="91427" marT="45717" marB="45717" anchor="ctr">
                    <a:solidFill>
                      <a:schemeClr val="accent1"/>
                    </a:solidFill>
                  </a:tcPr>
                </a:tc>
                <a:tc gridSpan="2">
                  <a:txBody>
                    <a:bodyPr/>
                    <a:lstStyle/>
                    <a:p>
                      <a:pPr algn="ctr"/>
                      <a:r>
                        <a:rPr lang="en-US" sz="2800" b="1" i="0">
                          <a:solidFill>
                            <a:schemeClr val="bg1"/>
                          </a:solidFill>
                          <a:latin typeface="Calibri" panose="020F0502020204030204" pitchFamily="34" charset="0"/>
                          <a:cs typeface="Calibri" panose="020F0502020204030204" pitchFamily="34" charset="0"/>
                        </a:rPr>
                        <a:t>Evaluation Function</a:t>
                      </a:r>
                    </a:p>
                  </a:txBody>
                  <a:tcPr marL="91427" marR="91427" marT="45717" marB="45717" anchor="ctr">
                    <a:solidFill>
                      <a:schemeClr val="accent1"/>
                    </a:solidFill>
                  </a:tcPr>
                </a:tc>
                <a:tc hMerge="1">
                  <a:txBody>
                    <a:bodyPr/>
                    <a:lstStyle/>
                    <a:p>
                      <a:pPr algn="ctr"/>
                      <a:r>
                        <a:rPr lang="en-US" sz="1800" b="1" i="0">
                          <a:latin typeface="Calibri" panose="020F0502020204030204" pitchFamily="34" charset="0"/>
                          <a:cs typeface="Calibri" panose="020F0502020204030204" pitchFamily="34" charset="0"/>
                        </a:rPr>
                        <a:t>Succeeding columns aligned to center</a:t>
                      </a:r>
                    </a:p>
                  </a:txBody>
                  <a:tcPr marL="91427" marR="91427" marT="45717" marB="45717">
                    <a:solidFill>
                      <a:schemeClr val="accent1"/>
                    </a:solidFill>
                  </a:tcPr>
                </a:tc>
                <a:extLst>
                  <a:ext uri="{0D108BD9-81ED-4DB2-BD59-A6C34878D82A}">
                    <a16:rowId xmlns:a16="http://schemas.microsoft.com/office/drawing/2014/main" val="10000"/>
                  </a:ext>
                </a:extLst>
              </a:tr>
              <a:tr h="306319">
                <a:tc vMerge="1">
                  <a:txBody>
                    <a:bodyPr/>
                    <a:lstStyle/>
                    <a:p>
                      <a:endParaRPr lang="en-US" sz="1800" b="0" i="0">
                        <a:solidFill>
                          <a:schemeClr val="bg2">
                            <a:lumMod val="10000"/>
                          </a:schemeClr>
                        </a:solidFill>
                        <a:latin typeface="Proxima Nova Light" panose="02000506030000020004" pitchFamily="2" charset="0"/>
                      </a:endParaRPr>
                    </a:p>
                  </a:txBody>
                  <a:tcPr marL="91427" marR="91427" marT="45717" marB="45717">
                    <a:solidFill>
                      <a:srgbClr val="4372C4"/>
                    </a:solidFill>
                  </a:tcPr>
                </a:tc>
                <a:tc>
                  <a:txBody>
                    <a:bodyPr/>
                    <a:lstStyle/>
                    <a:p>
                      <a:pPr algn="ctr"/>
                      <a:r>
                        <a:rPr lang="en-US" sz="2400" b="0" i="1">
                          <a:solidFill>
                            <a:schemeClr val="bg1"/>
                          </a:solidFill>
                          <a:latin typeface="Calibri" panose="020F0502020204030204" pitchFamily="34" charset="0"/>
                          <a:cs typeface="Calibri" panose="020F0502020204030204" pitchFamily="34" charset="0"/>
                        </a:rPr>
                        <a:t>Constructive/Formative</a:t>
                      </a:r>
                    </a:p>
                  </a:txBody>
                  <a:tcPr marL="91427" marR="91427" marT="45717" marB="45717">
                    <a:solidFill>
                      <a:srgbClr val="4372C4"/>
                    </a:solidFill>
                  </a:tcPr>
                </a:tc>
                <a:tc>
                  <a:txBody>
                    <a:bodyPr/>
                    <a:lstStyle/>
                    <a:p>
                      <a:pPr algn="ctr"/>
                      <a:r>
                        <a:rPr lang="en-US" sz="2400" b="0" i="1">
                          <a:solidFill>
                            <a:schemeClr val="bg1"/>
                          </a:solidFill>
                          <a:latin typeface="Calibri" panose="020F0502020204030204" pitchFamily="34" charset="0"/>
                          <a:cs typeface="Calibri" panose="020F0502020204030204" pitchFamily="34" charset="0"/>
                        </a:rPr>
                        <a:t>Conclusive/Summative</a:t>
                      </a:r>
                    </a:p>
                  </a:txBody>
                  <a:tcPr marL="91427" marR="91427" marT="45717" marB="45717">
                    <a:solidFill>
                      <a:srgbClr val="4372C4"/>
                    </a:solidFill>
                  </a:tcPr>
                </a:tc>
                <a:extLst>
                  <a:ext uri="{0D108BD9-81ED-4DB2-BD59-A6C34878D82A}">
                    <a16:rowId xmlns:a16="http://schemas.microsoft.com/office/drawing/2014/main" val="10001"/>
                  </a:ext>
                </a:extLst>
              </a:tr>
              <a:tr h="999642">
                <a:tc>
                  <a:txBody>
                    <a:bodyPr/>
                    <a:lstStyle/>
                    <a:p>
                      <a:pPr>
                        <a:lnSpc>
                          <a:spcPct val="107000"/>
                        </a:lnSpc>
                        <a:spcAft>
                          <a:spcPts val="800"/>
                        </a:spcAft>
                      </a:pPr>
                      <a:r>
                        <a:rPr lang="en-PH" sz="2200" b="1" kern="100">
                          <a:effectLst/>
                        </a:rPr>
                        <a:t>Implementation (Process)</a:t>
                      </a:r>
                      <a:endParaRPr lang="en-PH" sz="2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tc>
                <a:tc>
                  <a:txBody>
                    <a:bodyPr/>
                    <a:lstStyle/>
                    <a:p>
                      <a:pPr>
                        <a:lnSpc>
                          <a:spcPct val="107000"/>
                        </a:lnSpc>
                        <a:spcAft>
                          <a:spcPts val="800"/>
                        </a:spcAft>
                      </a:pPr>
                      <a:r>
                        <a:rPr lang="en-PH" sz="2200" kern="100">
                          <a:effectLst/>
                        </a:rPr>
                        <a:t>Constructive/Formative process evaluation</a:t>
                      </a:r>
                      <a:endParaRPr lang="en-PH" sz="2200"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tc>
                <a:tc>
                  <a:txBody>
                    <a:bodyPr/>
                    <a:lstStyle/>
                    <a:p>
                      <a:pPr>
                        <a:lnSpc>
                          <a:spcPct val="107000"/>
                        </a:lnSpc>
                        <a:spcAft>
                          <a:spcPts val="800"/>
                        </a:spcAft>
                      </a:pPr>
                      <a:r>
                        <a:rPr lang="en-PH" sz="2200" kern="100">
                          <a:effectLst/>
                        </a:rPr>
                        <a:t>Conclusive/Summative process evaluation</a:t>
                      </a:r>
                      <a:endParaRPr lang="en-PH" sz="2200"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tc>
                <a:extLst>
                  <a:ext uri="{0D108BD9-81ED-4DB2-BD59-A6C34878D82A}">
                    <a16:rowId xmlns:a16="http://schemas.microsoft.com/office/drawing/2014/main" val="10002"/>
                  </a:ext>
                </a:extLst>
              </a:tr>
              <a:tr h="999642">
                <a:tc>
                  <a:txBody>
                    <a:bodyPr/>
                    <a:lstStyle/>
                    <a:p>
                      <a:pPr>
                        <a:lnSpc>
                          <a:spcPct val="107000"/>
                        </a:lnSpc>
                        <a:spcAft>
                          <a:spcPts val="800"/>
                        </a:spcAft>
                      </a:pPr>
                      <a:r>
                        <a:rPr lang="en-PH" sz="2200" b="1" kern="100">
                          <a:effectLst/>
                        </a:rPr>
                        <a:t>Impact on clients (Outcome)</a:t>
                      </a:r>
                      <a:endParaRPr lang="en-PH" sz="2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solidFill>
                      <a:srgbClr val="CCD1E0"/>
                    </a:solidFill>
                  </a:tcPr>
                </a:tc>
                <a:tc>
                  <a:txBody>
                    <a:bodyPr/>
                    <a:lstStyle/>
                    <a:p>
                      <a:pPr>
                        <a:lnSpc>
                          <a:spcPct val="107000"/>
                        </a:lnSpc>
                        <a:spcAft>
                          <a:spcPts val="800"/>
                        </a:spcAft>
                      </a:pPr>
                      <a:r>
                        <a:rPr lang="en-PH" sz="2200" kern="100">
                          <a:effectLst/>
                        </a:rPr>
                        <a:t>Constructive/Formative Outcome Evaluation</a:t>
                      </a:r>
                      <a:endParaRPr lang="en-PH" sz="2200"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solidFill>
                      <a:srgbClr val="CCD1E0"/>
                    </a:solidFill>
                  </a:tcPr>
                </a:tc>
                <a:tc>
                  <a:txBody>
                    <a:bodyPr/>
                    <a:lstStyle/>
                    <a:p>
                      <a:pPr>
                        <a:lnSpc>
                          <a:spcPct val="107000"/>
                        </a:lnSpc>
                        <a:spcAft>
                          <a:spcPts val="800"/>
                        </a:spcAft>
                      </a:pPr>
                      <a:r>
                        <a:rPr lang="en-PH" sz="2200" kern="100">
                          <a:effectLst/>
                        </a:rPr>
                        <a:t>Conclusive/Summative Outcome evaluation</a:t>
                      </a:r>
                      <a:endParaRPr lang="en-PH" sz="2200" kern="100">
                        <a:effectLst/>
                        <a:latin typeface="Calibri" panose="020F0502020204030204" pitchFamily="34" charset="0"/>
                        <a:ea typeface="Calibri" panose="020F0502020204030204" pitchFamily="34" charset="0"/>
                        <a:cs typeface="Times New Roman" panose="02020603050405020304" pitchFamily="18" charset="0"/>
                      </a:endParaRPr>
                    </a:p>
                  </a:txBody>
                  <a:tcPr marL="155584" marR="155584" marT="0" marB="0" anchor="ctr">
                    <a:solidFill>
                      <a:srgbClr val="CCD1E0"/>
                    </a:solidFill>
                  </a:tcPr>
                </a:tc>
                <a:extLst>
                  <a:ext uri="{0D108BD9-81ED-4DB2-BD59-A6C34878D82A}">
                    <a16:rowId xmlns:a16="http://schemas.microsoft.com/office/drawing/2014/main" val="10003"/>
                  </a:ext>
                </a:extLst>
              </a:tr>
            </a:tbl>
          </a:graphicData>
        </a:graphic>
      </p:graphicFrame>
      <p:sp>
        <p:nvSpPr>
          <p:cNvPr id="4" name="Rectangle 2">
            <a:extLst>
              <a:ext uri="{FF2B5EF4-FFF2-40B4-BE49-F238E27FC236}">
                <a16:creationId xmlns:a16="http://schemas.microsoft.com/office/drawing/2014/main" id="{0E71044C-DC72-A994-3473-640C961D3976}"/>
              </a:ext>
            </a:extLst>
          </p:cNvPr>
          <p:cNvSpPr>
            <a:spLocks noChangeArrowheads="1"/>
          </p:cNvSpPr>
          <p:nvPr/>
        </p:nvSpPr>
        <p:spPr bwMode="auto">
          <a:xfrm>
            <a:off x="838200" y="1548348"/>
            <a:ext cx="10175630" cy="13254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algn="ctr" fontAlgn="base">
              <a:lnSpc>
                <a:spcPct val="90000"/>
              </a:lnSpc>
              <a:spcBef>
                <a:spcPct val="0"/>
              </a:spcBef>
              <a:spcAft>
                <a:spcPts val="600"/>
              </a:spcAft>
              <a:buClrTx/>
              <a:buSzTx/>
              <a:tabLst/>
            </a:pPr>
            <a:r>
              <a:rPr kumimoji="0" lang="en-US" altLang="en-US" sz="2800" b="0" i="0" u="none" strike="noStrike" cap="none" normalizeH="0" baseline="0">
                <a:ln>
                  <a:noFill/>
                </a:ln>
                <a:solidFill>
                  <a:srgbClr val="0957A3"/>
                </a:solidFill>
                <a:effectLst/>
              </a:rPr>
              <a:t>Two dimensions: </a:t>
            </a:r>
          </a:p>
          <a:p>
            <a:pPr marR="0" lvl="0" algn="ctr" fontAlgn="base">
              <a:lnSpc>
                <a:spcPct val="90000"/>
              </a:lnSpc>
              <a:spcBef>
                <a:spcPct val="0"/>
              </a:spcBef>
              <a:spcAft>
                <a:spcPts val="600"/>
              </a:spcAft>
              <a:buClrTx/>
              <a:buSzTx/>
              <a:tabLst/>
            </a:pPr>
            <a:r>
              <a:rPr kumimoji="0" lang="en-US" altLang="en-US" sz="2800" b="0" i="0" u="none" strike="noStrike" cap="none" normalizeH="0" baseline="0">
                <a:ln>
                  <a:noFill/>
                </a:ln>
                <a:solidFill>
                  <a:srgbClr val="0957A3"/>
                </a:solidFill>
                <a:effectLst/>
              </a:rPr>
              <a:t>(1) Program stage                 (2) Evaluation function</a:t>
            </a:r>
          </a:p>
          <a:p>
            <a:pPr marL="0" marR="0" lvl="0" indent="-228600" algn="ctr"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a:ln>
                <a:noFill/>
              </a:ln>
              <a:effectLst/>
            </a:endParaRPr>
          </a:p>
        </p:txBody>
      </p:sp>
      <p:sp>
        <p:nvSpPr>
          <p:cNvPr id="7" name="Title 3">
            <a:extLst>
              <a:ext uri="{FF2B5EF4-FFF2-40B4-BE49-F238E27FC236}">
                <a16:creationId xmlns:a16="http://schemas.microsoft.com/office/drawing/2014/main" id="{0AFBD721-6F14-B2F8-9D14-A79C22FBEF39}"/>
              </a:ext>
            </a:extLst>
          </p:cNvPr>
          <p:cNvSpPr txBox="1">
            <a:spLocks/>
          </p:cNvSpPr>
          <p:nvPr/>
        </p:nvSpPr>
        <p:spPr>
          <a:xfrm>
            <a:off x="761999" y="5549057"/>
            <a:ext cx="116205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spc="300">
                <a:solidFill>
                  <a:srgbClr val="0A57A3"/>
                </a:solidFill>
                <a:latin typeface="Proxima Nova Rg" panose="02000506030000020004" pitchFamily="2" charset="77"/>
                <a:ea typeface="+mj-ea"/>
                <a:cs typeface="Calibri" panose="020F0502020204030204" pitchFamily="34" charset="0"/>
              </a:defRPr>
            </a:lvl1pPr>
          </a:lstStyle>
          <a:p>
            <a:r>
              <a:rPr lang="en-PH" sz="1600" b="0" i="1"/>
              <a:t>Adopted from: Chen (2014) Practical Program Evaluation: Theory-Driven Evaluation</a:t>
            </a:r>
          </a:p>
        </p:txBody>
      </p:sp>
      <p:sp>
        <p:nvSpPr>
          <p:cNvPr id="8" name="Slide Number Placeholder 7">
            <a:extLst>
              <a:ext uri="{FF2B5EF4-FFF2-40B4-BE49-F238E27FC236}">
                <a16:creationId xmlns:a16="http://schemas.microsoft.com/office/drawing/2014/main" id="{672BD901-06CF-662F-2C90-C2DDAB833DE3}"/>
              </a:ext>
            </a:extLst>
          </p:cNvPr>
          <p:cNvSpPr>
            <a:spLocks noGrp="1"/>
          </p:cNvSpPr>
          <p:nvPr>
            <p:ph type="sldNum" sz="quarter" idx="12"/>
          </p:nvPr>
        </p:nvSpPr>
        <p:spPr/>
        <p:txBody>
          <a:bodyPr/>
          <a:lstStyle/>
          <a:p>
            <a:fld id="{584050CF-4712-9D44-8EDD-F7A8859BB886}" type="slidenum">
              <a:rPr lang="en-US" smtClean="0"/>
              <a:t>19</a:t>
            </a:fld>
            <a:endParaRPr lang="en-US"/>
          </a:p>
        </p:txBody>
      </p:sp>
    </p:spTree>
    <p:extLst>
      <p:ext uri="{BB962C8B-B14F-4D97-AF65-F5344CB8AC3E}">
        <p14:creationId xmlns:p14="http://schemas.microsoft.com/office/powerpoint/2010/main" val="378263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07EF-C9F6-0E12-DB28-B3F866D3E997}"/>
              </a:ext>
            </a:extLst>
          </p:cNvPr>
          <p:cNvSpPr>
            <a:spLocks noGrp="1"/>
          </p:cNvSpPr>
          <p:nvPr>
            <p:ph type="title"/>
          </p:nvPr>
        </p:nvSpPr>
        <p:spPr/>
        <p:txBody>
          <a:bodyPr/>
          <a:lstStyle/>
          <a:p>
            <a:r>
              <a:rPr lang="en-US"/>
              <a:t>PRESENTATION OUTLINE</a:t>
            </a:r>
          </a:p>
        </p:txBody>
      </p:sp>
      <p:sp>
        <p:nvSpPr>
          <p:cNvPr id="3" name="Text Placeholder 2">
            <a:extLst>
              <a:ext uri="{FF2B5EF4-FFF2-40B4-BE49-F238E27FC236}">
                <a16:creationId xmlns:a16="http://schemas.microsoft.com/office/drawing/2014/main" id="{62D6D8CC-3ED0-284B-3448-65376EED4DA6}"/>
              </a:ext>
            </a:extLst>
          </p:cNvPr>
          <p:cNvSpPr>
            <a:spLocks noGrp="1"/>
          </p:cNvSpPr>
          <p:nvPr>
            <p:ph type="body" idx="1"/>
          </p:nvPr>
        </p:nvSpPr>
        <p:spPr>
          <a:xfrm>
            <a:off x="4373336" y="2307770"/>
            <a:ext cx="6980464" cy="3912725"/>
          </a:xfrm>
        </p:spPr>
        <p:txBody>
          <a:bodyPr>
            <a:normAutofit fontScale="92500" lnSpcReduction="10000"/>
          </a:bodyPr>
          <a:lstStyle/>
          <a:p>
            <a:pPr>
              <a:lnSpc>
                <a:spcPct val="120000"/>
              </a:lnSpc>
            </a:pPr>
            <a:r>
              <a:rPr lang="en-US"/>
              <a:t>Why the interest in IE?</a:t>
            </a:r>
          </a:p>
          <a:p>
            <a:pPr>
              <a:lnSpc>
                <a:spcPct val="120000"/>
              </a:lnSpc>
            </a:pPr>
            <a:r>
              <a:rPr lang="en-US"/>
              <a:t>IE in the Policy/Program/Project Cycle</a:t>
            </a:r>
          </a:p>
          <a:p>
            <a:pPr>
              <a:lnSpc>
                <a:spcPct val="120000"/>
              </a:lnSpc>
            </a:pPr>
            <a:r>
              <a:rPr lang="en-US"/>
              <a:t>Types of Evaluations</a:t>
            </a:r>
          </a:p>
          <a:p>
            <a:pPr>
              <a:lnSpc>
                <a:spcPct val="120000"/>
              </a:lnSpc>
            </a:pPr>
            <a:r>
              <a:rPr lang="en-US"/>
              <a:t>Choosing What to Evaluate</a:t>
            </a:r>
          </a:p>
          <a:p>
            <a:pPr>
              <a:lnSpc>
                <a:spcPct val="120000"/>
              </a:lnSpc>
            </a:pPr>
            <a:r>
              <a:rPr lang="en-US"/>
              <a:t>Defining IE</a:t>
            </a:r>
          </a:p>
          <a:p>
            <a:pPr>
              <a:lnSpc>
                <a:spcPct val="120000"/>
              </a:lnSpc>
            </a:pPr>
            <a:r>
              <a:rPr lang="en-US"/>
              <a:t>Characteristics of a good IE</a:t>
            </a:r>
          </a:p>
          <a:p>
            <a:pPr>
              <a:lnSpc>
                <a:spcPct val="120000"/>
              </a:lnSpc>
            </a:pPr>
            <a:r>
              <a:rPr lang="en-US"/>
              <a:t>Evaluability Assessment</a:t>
            </a:r>
          </a:p>
          <a:p>
            <a:pPr>
              <a:lnSpc>
                <a:spcPct val="120000"/>
              </a:lnSpc>
            </a:pPr>
            <a:endParaRPr lang="en-US" sz="1800"/>
          </a:p>
          <a:p>
            <a:pPr>
              <a:lnSpc>
                <a:spcPct val="120000"/>
              </a:lnSpc>
            </a:pPr>
            <a:endParaRPr lang="en-US" sz="1800"/>
          </a:p>
        </p:txBody>
      </p:sp>
      <p:sp>
        <p:nvSpPr>
          <p:cNvPr id="4" name="Slide Number Placeholder 3">
            <a:extLst>
              <a:ext uri="{FF2B5EF4-FFF2-40B4-BE49-F238E27FC236}">
                <a16:creationId xmlns:a16="http://schemas.microsoft.com/office/drawing/2014/main" id="{99328B07-9D05-F9E5-49E2-AD600158F1C3}"/>
              </a:ext>
            </a:extLst>
          </p:cNvPr>
          <p:cNvSpPr>
            <a:spLocks noGrp="1"/>
          </p:cNvSpPr>
          <p:nvPr>
            <p:ph type="sldNum" sz="quarter" idx="12"/>
          </p:nvPr>
        </p:nvSpPr>
        <p:spPr/>
        <p:txBody>
          <a:bodyPr/>
          <a:lstStyle/>
          <a:p>
            <a:fld id="{584050CF-4712-9D44-8EDD-F7A8859BB886}" type="slidenum">
              <a:rPr lang="en-US" smtClean="0"/>
              <a:t>2</a:t>
            </a:fld>
            <a:endParaRPr lang="en-US"/>
          </a:p>
        </p:txBody>
      </p:sp>
    </p:spTree>
    <p:extLst>
      <p:ext uri="{BB962C8B-B14F-4D97-AF65-F5344CB8AC3E}">
        <p14:creationId xmlns:p14="http://schemas.microsoft.com/office/powerpoint/2010/main" val="109830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0CF6-E40F-5E7B-CBEF-E039345082BD}"/>
              </a:ext>
            </a:extLst>
          </p:cNvPr>
          <p:cNvSpPr>
            <a:spLocks noGrp="1"/>
          </p:cNvSpPr>
          <p:nvPr>
            <p:ph type="title"/>
          </p:nvPr>
        </p:nvSpPr>
        <p:spPr>
          <a:xfrm>
            <a:off x="838200" y="365125"/>
            <a:ext cx="9277350" cy="1325563"/>
          </a:xfrm>
        </p:spPr>
        <p:txBody>
          <a:bodyPr>
            <a:normAutofit fontScale="90000"/>
          </a:bodyPr>
          <a:lstStyle/>
          <a:p>
            <a:r>
              <a:rPr lang="en-US"/>
              <a:t>Summarizing Perspectives (2/2)</a:t>
            </a:r>
          </a:p>
        </p:txBody>
      </p:sp>
      <p:sp>
        <p:nvSpPr>
          <p:cNvPr id="7" name="Title 3">
            <a:extLst>
              <a:ext uri="{FF2B5EF4-FFF2-40B4-BE49-F238E27FC236}">
                <a16:creationId xmlns:a16="http://schemas.microsoft.com/office/drawing/2014/main" id="{0AFBD721-6F14-B2F8-9D14-A79C22FBEF39}"/>
              </a:ext>
            </a:extLst>
          </p:cNvPr>
          <p:cNvSpPr txBox="1">
            <a:spLocks/>
          </p:cNvSpPr>
          <p:nvPr/>
        </p:nvSpPr>
        <p:spPr>
          <a:xfrm>
            <a:off x="761999" y="5741987"/>
            <a:ext cx="116205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spc="300">
                <a:solidFill>
                  <a:srgbClr val="0A57A3"/>
                </a:solidFill>
                <a:latin typeface="Proxima Nova Rg" panose="02000506030000020004" pitchFamily="2" charset="77"/>
                <a:ea typeface="+mj-ea"/>
                <a:cs typeface="Calibri" panose="020F0502020204030204" pitchFamily="34" charset="0"/>
              </a:defRPr>
            </a:lvl1pPr>
          </a:lstStyle>
          <a:p>
            <a:r>
              <a:rPr lang="en-PH" sz="1600" b="0" i="1"/>
              <a:t>Source: J-PAL</a:t>
            </a:r>
          </a:p>
        </p:txBody>
      </p:sp>
      <p:graphicFrame>
        <p:nvGraphicFramePr>
          <p:cNvPr id="5" name="Table 13">
            <a:extLst>
              <a:ext uri="{FF2B5EF4-FFF2-40B4-BE49-F238E27FC236}">
                <a16:creationId xmlns:a16="http://schemas.microsoft.com/office/drawing/2014/main" id="{D7B106FE-5CA7-183A-1562-341FA4D29411}"/>
              </a:ext>
            </a:extLst>
          </p:cNvPr>
          <p:cNvGraphicFramePr>
            <a:graphicFrameLocks/>
          </p:cNvGraphicFramePr>
          <p:nvPr>
            <p:extLst>
              <p:ext uri="{D42A27DB-BD31-4B8C-83A1-F6EECF244321}">
                <p14:modId xmlns:p14="http://schemas.microsoft.com/office/powerpoint/2010/main" val="3290225754"/>
              </p:ext>
            </p:extLst>
          </p:nvPr>
        </p:nvGraphicFramePr>
        <p:xfrm>
          <a:off x="838200" y="1950469"/>
          <a:ext cx="10382250" cy="4240562"/>
        </p:xfrm>
        <a:graphic>
          <a:graphicData uri="http://schemas.openxmlformats.org/drawingml/2006/table">
            <a:tbl>
              <a:tblPr firstRow="1" bandRow="1">
                <a:tableStyleId>{073A0DAA-6AF3-43AB-8588-CEC1D06C72B9}</a:tableStyleId>
              </a:tblPr>
              <a:tblGrid>
                <a:gridCol w="3962400">
                  <a:extLst>
                    <a:ext uri="{9D8B030D-6E8A-4147-A177-3AD203B41FA5}">
                      <a16:colId xmlns:a16="http://schemas.microsoft.com/office/drawing/2014/main" val="20000"/>
                    </a:ext>
                  </a:extLst>
                </a:gridCol>
                <a:gridCol w="6419850">
                  <a:extLst>
                    <a:ext uri="{9D8B030D-6E8A-4147-A177-3AD203B41FA5}">
                      <a16:colId xmlns:a16="http://schemas.microsoft.com/office/drawing/2014/main" val="20001"/>
                    </a:ext>
                  </a:extLst>
                </a:gridCol>
              </a:tblGrid>
              <a:tr h="697481">
                <a:tc>
                  <a:txBody>
                    <a:bodyPr/>
                    <a:lstStyle/>
                    <a:p>
                      <a:pPr algn="ctr"/>
                      <a:r>
                        <a:rPr lang="en-US" sz="2400" b="1" i="0">
                          <a:latin typeface="Calibri" panose="020F0502020204030204" pitchFamily="34" charset="0"/>
                          <a:cs typeface="Calibri" panose="020F0502020204030204" pitchFamily="34" charset="0"/>
                        </a:rPr>
                        <a:t>Type of Evaluation</a:t>
                      </a:r>
                    </a:p>
                  </a:txBody>
                  <a:tcPr marL="91427" marR="91427" marT="45717" marB="45717" anchor="ctr">
                    <a:solidFill>
                      <a:schemeClr val="accent1"/>
                    </a:solidFill>
                  </a:tcPr>
                </a:tc>
                <a:tc>
                  <a:txBody>
                    <a:bodyPr/>
                    <a:lstStyle/>
                    <a:p>
                      <a:pPr algn="ctr"/>
                      <a:r>
                        <a:rPr lang="en-US" sz="2400" b="1" i="0">
                          <a:latin typeface="Calibri" panose="020F0502020204030204" pitchFamily="34" charset="0"/>
                          <a:cs typeface="Calibri" panose="020F0502020204030204" pitchFamily="34" charset="0"/>
                        </a:rPr>
                        <a:t>Questions answered</a:t>
                      </a:r>
                    </a:p>
                  </a:txBody>
                  <a:tcPr marL="91427" marR="91427" marT="45717" marB="45717" anchor="ctr">
                    <a:solidFill>
                      <a:schemeClr val="accent1"/>
                    </a:solidFill>
                  </a:tcPr>
                </a:tc>
                <a:extLst>
                  <a:ext uri="{0D108BD9-81ED-4DB2-BD59-A6C34878D82A}">
                    <a16:rowId xmlns:a16="http://schemas.microsoft.com/office/drawing/2014/main" val="10000"/>
                  </a:ext>
                </a:extLst>
              </a:tr>
              <a:tr h="571431">
                <a:tc>
                  <a:txBody>
                    <a:bodyPr/>
                    <a:lstStyle/>
                    <a:p>
                      <a:r>
                        <a:rPr lang="en-US" sz="1800" b="0" i="0">
                          <a:solidFill>
                            <a:schemeClr val="bg2">
                              <a:lumMod val="10000"/>
                            </a:schemeClr>
                          </a:solidFill>
                          <a:latin typeface="Proxima Nova Light" panose="02000506030000020004" pitchFamily="2" charset="0"/>
                        </a:rPr>
                        <a:t>Needs Assessment</a:t>
                      </a:r>
                    </a:p>
                  </a:txBody>
                  <a:tcPr marL="91427" marR="91427" marT="45717" marB="45717" anchor="ctr">
                    <a:solidFill>
                      <a:srgbClr val="CCD1E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a:t>What is the problem?</a:t>
                      </a:r>
                    </a:p>
                  </a:txBody>
                  <a:tcPr marL="91427" marR="91427" marT="45717" marB="45717" anchor="ctr">
                    <a:solidFill>
                      <a:srgbClr val="CCD1E0"/>
                    </a:solidFill>
                  </a:tcPr>
                </a:tc>
                <a:extLst>
                  <a:ext uri="{0D108BD9-81ED-4DB2-BD59-A6C34878D82A}">
                    <a16:rowId xmlns:a16="http://schemas.microsoft.com/office/drawing/2014/main" val="10001"/>
                  </a:ext>
                </a:extLst>
              </a:tr>
              <a:tr h="571431">
                <a:tc>
                  <a:txBody>
                    <a:bodyPr/>
                    <a:lstStyle/>
                    <a:p>
                      <a:r>
                        <a:rPr lang="en-US" sz="1800" b="0" i="0">
                          <a:solidFill>
                            <a:schemeClr val="bg2">
                              <a:lumMod val="10000"/>
                            </a:schemeClr>
                          </a:solidFill>
                          <a:latin typeface="Proxima Nova Light" panose="02000506030000020004" pitchFamily="2" charset="0"/>
                        </a:rPr>
                        <a:t>Program Theory Assessment </a:t>
                      </a:r>
                    </a:p>
                  </a:txBody>
                  <a:tcPr marL="91427" marR="91427"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a:t>How, in theory, does the program solves the problem?</a:t>
                      </a:r>
                    </a:p>
                  </a:txBody>
                  <a:tcPr marL="91427" marR="91427" marT="45717" marB="45717" anchor="ctr"/>
                </a:tc>
                <a:extLst>
                  <a:ext uri="{0D108BD9-81ED-4DB2-BD59-A6C34878D82A}">
                    <a16:rowId xmlns:a16="http://schemas.microsoft.com/office/drawing/2014/main" val="10002"/>
                  </a:ext>
                </a:extLst>
              </a:tr>
              <a:tr h="571431">
                <a:tc>
                  <a:txBody>
                    <a:bodyPr/>
                    <a:lstStyle/>
                    <a:p>
                      <a:r>
                        <a:rPr lang="en-US" sz="1800" b="0" i="0">
                          <a:solidFill>
                            <a:schemeClr val="bg2">
                              <a:lumMod val="10000"/>
                            </a:schemeClr>
                          </a:solidFill>
                          <a:latin typeface="Proxima Nova Light" panose="02000506030000020004" pitchFamily="2" charset="0"/>
                        </a:rPr>
                        <a:t>Process Evaluation</a:t>
                      </a:r>
                    </a:p>
                  </a:txBody>
                  <a:tcPr marL="91427" marR="91427" marT="45717" marB="45717" anchor="ctr">
                    <a:solidFill>
                      <a:srgbClr val="CCD1E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a:t>Did the program work as planned?</a:t>
                      </a:r>
                    </a:p>
                  </a:txBody>
                  <a:tcPr marL="91427" marR="91427" marT="45717" marB="45717" anchor="ctr">
                    <a:solidFill>
                      <a:srgbClr val="CCD1E0"/>
                    </a:solidFill>
                  </a:tcPr>
                </a:tc>
                <a:extLst>
                  <a:ext uri="{0D108BD9-81ED-4DB2-BD59-A6C34878D82A}">
                    <a16:rowId xmlns:a16="http://schemas.microsoft.com/office/drawing/2014/main" val="10003"/>
                  </a:ext>
                </a:extLst>
              </a:tr>
              <a:tr h="571431">
                <a:tc>
                  <a:txBody>
                    <a:bodyPr/>
                    <a:lstStyle/>
                    <a:p>
                      <a:r>
                        <a:rPr lang="en-US" sz="1800" b="0" i="0">
                          <a:solidFill>
                            <a:schemeClr val="bg2">
                              <a:lumMod val="10000"/>
                            </a:schemeClr>
                          </a:solidFill>
                          <a:latin typeface="Proxima Nova Light" panose="02000506030000020004" pitchFamily="2" charset="0"/>
                        </a:rPr>
                        <a:t>Impact Evaluation</a:t>
                      </a:r>
                    </a:p>
                  </a:txBody>
                  <a:tcPr marL="91427" marR="91427" marT="45717" marB="45717" anchor="ctr"/>
                </a:tc>
                <a:tc>
                  <a:txBody>
                    <a:bodyPr/>
                    <a:lstStyle/>
                    <a:p>
                      <a:pPr algn="l"/>
                      <a:r>
                        <a:rPr lang="en-PH" sz="1800"/>
                        <a:t>Were the goals achieved?</a:t>
                      </a:r>
                    </a:p>
                    <a:p>
                      <a:pPr algn="l"/>
                      <a:r>
                        <a:rPr lang="en-PH" sz="1800"/>
                        <a:t>At what magnitude?</a:t>
                      </a:r>
                    </a:p>
                    <a:p>
                      <a:pPr algn="l"/>
                      <a:r>
                        <a:rPr lang="en-PH" sz="1800"/>
                        <a:t>For whom?</a:t>
                      </a:r>
                    </a:p>
                    <a:p>
                      <a:pPr algn="l"/>
                      <a:r>
                        <a:rPr lang="en-PH" sz="1800"/>
                        <a:t>Why?</a:t>
                      </a:r>
                    </a:p>
                  </a:txBody>
                  <a:tcPr marL="91427" marR="91427" marT="45717" marB="45717" anchor="ctr"/>
                </a:tc>
                <a:extLst>
                  <a:ext uri="{0D108BD9-81ED-4DB2-BD59-A6C34878D82A}">
                    <a16:rowId xmlns:a16="http://schemas.microsoft.com/office/drawing/2014/main" val="10004"/>
                  </a:ext>
                </a:extLst>
              </a:tr>
              <a:tr h="571431">
                <a:tc>
                  <a:txBody>
                    <a:bodyPr/>
                    <a:lstStyle/>
                    <a:p>
                      <a:r>
                        <a:rPr lang="en-US" sz="1800" b="0" i="0">
                          <a:solidFill>
                            <a:schemeClr val="bg2">
                              <a:lumMod val="10000"/>
                            </a:schemeClr>
                          </a:solidFill>
                          <a:latin typeface="Proxima Nova Light" panose="02000506030000020004" pitchFamily="2" charset="0"/>
                        </a:rPr>
                        <a:t>Cost Effectiveness Analysis</a:t>
                      </a:r>
                    </a:p>
                  </a:txBody>
                  <a:tcPr marL="91427" marR="91427" marT="45717" marB="45717" anchor="ctr">
                    <a:solidFill>
                      <a:srgbClr val="CCD1E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a:t>Given the magnitude of impact and costs, how does it compare to alternatives</a:t>
                      </a:r>
                      <a:endParaRPr lang="en-PH" sz="2000"/>
                    </a:p>
                  </a:txBody>
                  <a:tcPr marL="91427" marR="91427" marT="45717" marB="45717" anchor="ctr">
                    <a:solidFill>
                      <a:srgbClr val="CCD1E0"/>
                    </a:solidFill>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B92F1C64-C3F8-10EE-3A9D-A744B4B24F46}"/>
              </a:ext>
            </a:extLst>
          </p:cNvPr>
          <p:cNvSpPr>
            <a:spLocks noGrp="1"/>
          </p:cNvSpPr>
          <p:nvPr>
            <p:ph type="sldNum" sz="quarter" idx="12"/>
          </p:nvPr>
        </p:nvSpPr>
        <p:spPr/>
        <p:txBody>
          <a:bodyPr/>
          <a:lstStyle/>
          <a:p>
            <a:fld id="{584050CF-4712-9D44-8EDD-F7A8859BB886}" type="slidenum">
              <a:rPr lang="en-US" smtClean="0"/>
              <a:t>20</a:t>
            </a:fld>
            <a:endParaRPr lang="en-US"/>
          </a:p>
        </p:txBody>
      </p:sp>
    </p:spTree>
    <p:extLst>
      <p:ext uri="{BB962C8B-B14F-4D97-AF65-F5344CB8AC3E}">
        <p14:creationId xmlns:p14="http://schemas.microsoft.com/office/powerpoint/2010/main" val="196076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585004" y="2717955"/>
            <a:ext cx="6996895" cy="1917389"/>
          </a:xfrm>
        </p:spPr>
        <p:txBody>
          <a:bodyPr/>
          <a:lstStyle/>
          <a:p>
            <a:r>
              <a:rPr lang="en-PH"/>
              <a:t>Choosing what to evaluate</a:t>
            </a:r>
            <a:endParaRPr lang="en-US"/>
          </a:p>
        </p:txBody>
      </p:sp>
      <p:sp>
        <p:nvSpPr>
          <p:cNvPr id="3" name="Slide Number Placeholder 2">
            <a:extLst>
              <a:ext uri="{FF2B5EF4-FFF2-40B4-BE49-F238E27FC236}">
                <a16:creationId xmlns:a16="http://schemas.microsoft.com/office/drawing/2014/main" id="{C7020662-4D94-7083-5F7F-73F70A494C59}"/>
              </a:ext>
            </a:extLst>
          </p:cNvPr>
          <p:cNvSpPr>
            <a:spLocks noGrp="1"/>
          </p:cNvSpPr>
          <p:nvPr>
            <p:ph type="sldNum" sz="quarter" idx="12"/>
          </p:nvPr>
        </p:nvSpPr>
        <p:spPr/>
        <p:txBody>
          <a:bodyPr/>
          <a:lstStyle/>
          <a:p>
            <a:fld id="{584050CF-4712-9D44-8EDD-F7A8859BB886}" type="slidenum">
              <a:rPr lang="en-US" smtClean="0">
                <a:solidFill>
                  <a:schemeClr val="bg1"/>
                </a:solidFill>
              </a:rPr>
              <a:t>21</a:t>
            </a:fld>
            <a:endParaRPr lang="en-US">
              <a:solidFill>
                <a:schemeClr val="bg1"/>
              </a:solidFill>
            </a:endParaRPr>
          </a:p>
        </p:txBody>
      </p:sp>
    </p:spTree>
    <p:extLst>
      <p:ext uri="{BB962C8B-B14F-4D97-AF65-F5344CB8AC3E}">
        <p14:creationId xmlns:p14="http://schemas.microsoft.com/office/powerpoint/2010/main" val="159533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838200" y="365125"/>
            <a:ext cx="9321801" cy="1325563"/>
          </a:xfrm>
        </p:spPr>
        <p:txBody>
          <a:bodyPr>
            <a:noAutofit/>
          </a:bodyPr>
          <a:lstStyle/>
          <a:p>
            <a:r>
              <a:rPr lang="en-PH" sz="4000"/>
              <a:t>Choosing what to evaluate (1/2)</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200" y="1989137"/>
            <a:ext cx="10515600" cy="4351338"/>
          </a:xfrm>
        </p:spPr>
        <p:txBody>
          <a:bodyPr>
            <a:normAutofit/>
          </a:bodyPr>
          <a:lstStyle/>
          <a:p>
            <a:r>
              <a:rPr lang="fil-PH" sz="3000">
                <a:solidFill>
                  <a:srgbClr val="0957A3"/>
                </a:solidFill>
              </a:rPr>
              <a:t>Spend evaluation resources wisely</a:t>
            </a:r>
          </a:p>
          <a:p>
            <a:r>
              <a:rPr lang="en-US" sz="3000">
                <a:solidFill>
                  <a:srgbClr val="0957A3"/>
                </a:solidFill>
              </a:rPr>
              <a:t>No need to evaluate everything</a:t>
            </a:r>
          </a:p>
          <a:p>
            <a:r>
              <a:rPr lang="fil-PH" sz="3000">
                <a:solidFill>
                  <a:srgbClr val="0957A3"/>
                </a:solidFill>
              </a:rPr>
              <a:t>Criteria</a:t>
            </a:r>
          </a:p>
          <a:p>
            <a:pPr lvl="1"/>
            <a:r>
              <a:rPr lang="en-US" sz="2800">
                <a:solidFill>
                  <a:srgbClr val="0957A3"/>
                </a:solidFill>
              </a:rPr>
              <a:t>Stakes are high</a:t>
            </a:r>
          </a:p>
          <a:p>
            <a:pPr lvl="2"/>
            <a:r>
              <a:rPr lang="en-US" sz="2400">
                <a:solidFill>
                  <a:srgbClr val="0957A3"/>
                </a:solidFill>
              </a:rPr>
              <a:t>Large budget share</a:t>
            </a:r>
          </a:p>
          <a:p>
            <a:pPr lvl="2"/>
            <a:r>
              <a:rPr lang="en-US" sz="2400">
                <a:solidFill>
                  <a:srgbClr val="0957A3"/>
                </a:solidFill>
              </a:rPr>
              <a:t>Affects many people</a:t>
            </a:r>
          </a:p>
          <a:p>
            <a:pPr lvl="1"/>
            <a:r>
              <a:rPr lang="en-US" sz="2800">
                <a:solidFill>
                  <a:srgbClr val="0957A3"/>
                </a:solidFill>
              </a:rPr>
              <a:t>Little existing evidence of impact</a:t>
            </a:r>
          </a:p>
          <a:p>
            <a:pPr lvl="2"/>
            <a:r>
              <a:rPr lang="en-US" sz="2400">
                <a:solidFill>
                  <a:srgbClr val="0957A3"/>
                </a:solidFill>
              </a:rPr>
              <a:t>For policy issue</a:t>
            </a:r>
          </a:p>
          <a:p>
            <a:pPr lvl="2"/>
            <a:r>
              <a:rPr lang="en-US" sz="2400">
                <a:solidFill>
                  <a:srgbClr val="0957A3"/>
                </a:solidFill>
              </a:rPr>
              <a:t>For target population</a:t>
            </a:r>
          </a:p>
        </p:txBody>
      </p:sp>
      <p:sp>
        <p:nvSpPr>
          <p:cNvPr id="2" name="Slide Number Placeholder 1">
            <a:extLst>
              <a:ext uri="{FF2B5EF4-FFF2-40B4-BE49-F238E27FC236}">
                <a16:creationId xmlns:a16="http://schemas.microsoft.com/office/drawing/2014/main" id="{F864F998-0871-F405-9A95-82C733690204}"/>
              </a:ext>
            </a:extLst>
          </p:cNvPr>
          <p:cNvSpPr>
            <a:spLocks noGrp="1"/>
          </p:cNvSpPr>
          <p:nvPr>
            <p:ph type="sldNum" sz="quarter" idx="12"/>
          </p:nvPr>
        </p:nvSpPr>
        <p:spPr/>
        <p:txBody>
          <a:bodyPr/>
          <a:lstStyle/>
          <a:p>
            <a:fld id="{584050CF-4712-9D44-8EDD-F7A8859BB886}" type="slidenum">
              <a:rPr lang="en-US" smtClean="0"/>
              <a:t>22</a:t>
            </a:fld>
            <a:endParaRPr lang="en-US"/>
          </a:p>
        </p:txBody>
      </p:sp>
    </p:spTree>
    <p:extLst>
      <p:ext uri="{BB962C8B-B14F-4D97-AF65-F5344CB8AC3E}">
        <p14:creationId xmlns:p14="http://schemas.microsoft.com/office/powerpoint/2010/main" val="90552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838200" y="460375"/>
            <a:ext cx="9321801" cy="1325563"/>
          </a:xfrm>
        </p:spPr>
        <p:txBody>
          <a:bodyPr>
            <a:noAutofit/>
          </a:bodyPr>
          <a:lstStyle/>
          <a:p>
            <a:pPr>
              <a:lnSpc>
                <a:spcPct val="100000"/>
              </a:lnSpc>
            </a:pPr>
            <a:r>
              <a:rPr lang="en-PH" sz="4000"/>
              <a:t>Choosing what to evaluate (2/2)</a:t>
            </a:r>
            <a:br>
              <a:rPr lang="en-PH" sz="4000"/>
            </a:br>
            <a:r>
              <a:rPr lang="en-PH" sz="3600" b="0" i="1"/>
              <a:t>(Gertler et al., 2016)</a:t>
            </a:r>
            <a:endParaRPr lang="en-PH" sz="4000" b="0" i="1"/>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200" y="2198687"/>
            <a:ext cx="10515600" cy="4351338"/>
          </a:xfrm>
        </p:spPr>
        <p:txBody>
          <a:bodyPr>
            <a:normAutofit/>
          </a:bodyPr>
          <a:lstStyle/>
          <a:p>
            <a:pPr>
              <a:buNone/>
            </a:pPr>
            <a:r>
              <a:rPr lang="en-PH">
                <a:solidFill>
                  <a:srgbClr val="0957A3"/>
                </a:solidFill>
              </a:rPr>
              <a:t>Program to be evaluated should be</a:t>
            </a:r>
          </a:p>
          <a:p>
            <a:r>
              <a:rPr lang="en-PH" i="1">
                <a:solidFill>
                  <a:srgbClr val="0957A3"/>
                </a:solidFill>
              </a:rPr>
              <a:t>Innovative</a:t>
            </a:r>
            <a:r>
              <a:rPr lang="en-PH">
                <a:solidFill>
                  <a:srgbClr val="0957A3"/>
                </a:solidFill>
              </a:rPr>
              <a:t> – new and promising approach</a:t>
            </a:r>
          </a:p>
          <a:p>
            <a:r>
              <a:rPr lang="en-PH" i="1">
                <a:solidFill>
                  <a:srgbClr val="0957A3"/>
                </a:solidFill>
              </a:rPr>
              <a:t>Replicable </a:t>
            </a:r>
            <a:r>
              <a:rPr lang="en-PH">
                <a:solidFill>
                  <a:srgbClr val="0957A3"/>
                </a:solidFill>
              </a:rPr>
              <a:t>– can be scaled up and applied in a different setting</a:t>
            </a:r>
          </a:p>
          <a:p>
            <a:r>
              <a:rPr lang="en-PH" i="1">
                <a:solidFill>
                  <a:srgbClr val="0957A3"/>
                </a:solidFill>
              </a:rPr>
              <a:t>Strategically relevant- </a:t>
            </a:r>
            <a:r>
              <a:rPr lang="en-PH">
                <a:solidFill>
                  <a:srgbClr val="0957A3"/>
                </a:solidFill>
              </a:rPr>
              <a:t>a flagship initiative, large budget, large number of people, can generate large savings</a:t>
            </a:r>
          </a:p>
          <a:p>
            <a:r>
              <a:rPr lang="en-PH" i="1">
                <a:solidFill>
                  <a:srgbClr val="0957A3"/>
                </a:solidFill>
              </a:rPr>
              <a:t>Untested</a:t>
            </a:r>
            <a:r>
              <a:rPr lang="en-PH">
                <a:solidFill>
                  <a:srgbClr val="0957A3"/>
                </a:solidFill>
              </a:rPr>
              <a:t>-little evidence on effectiveness, worldwide or for particular context</a:t>
            </a:r>
          </a:p>
          <a:p>
            <a:r>
              <a:rPr lang="en-PH" i="1">
                <a:solidFill>
                  <a:srgbClr val="0957A3"/>
                </a:solidFill>
              </a:rPr>
              <a:t>Influential</a:t>
            </a:r>
            <a:r>
              <a:rPr lang="en-PH">
                <a:solidFill>
                  <a:srgbClr val="0957A3"/>
                </a:solidFill>
              </a:rPr>
              <a:t>-results used for key policy decisions</a:t>
            </a:r>
            <a:endParaRPr lang="fil-PH">
              <a:solidFill>
                <a:srgbClr val="0957A3"/>
              </a:solidFill>
            </a:endParaRPr>
          </a:p>
        </p:txBody>
      </p:sp>
      <p:sp>
        <p:nvSpPr>
          <p:cNvPr id="2" name="Slide Number Placeholder 1">
            <a:extLst>
              <a:ext uri="{FF2B5EF4-FFF2-40B4-BE49-F238E27FC236}">
                <a16:creationId xmlns:a16="http://schemas.microsoft.com/office/drawing/2014/main" id="{B5FDAA3E-D68B-C388-C33A-FBDD7A7A4FA3}"/>
              </a:ext>
            </a:extLst>
          </p:cNvPr>
          <p:cNvSpPr>
            <a:spLocks noGrp="1"/>
          </p:cNvSpPr>
          <p:nvPr>
            <p:ph type="sldNum" sz="quarter" idx="12"/>
          </p:nvPr>
        </p:nvSpPr>
        <p:spPr/>
        <p:txBody>
          <a:bodyPr/>
          <a:lstStyle/>
          <a:p>
            <a:fld id="{584050CF-4712-9D44-8EDD-F7A8859BB886}" type="slidenum">
              <a:rPr lang="en-US" smtClean="0"/>
              <a:t>23</a:t>
            </a:fld>
            <a:endParaRPr lang="en-US"/>
          </a:p>
        </p:txBody>
      </p:sp>
    </p:spTree>
    <p:extLst>
      <p:ext uri="{BB962C8B-B14F-4D97-AF65-F5344CB8AC3E}">
        <p14:creationId xmlns:p14="http://schemas.microsoft.com/office/powerpoint/2010/main" val="292206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623104" y="3079905"/>
            <a:ext cx="6996895" cy="1917389"/>
          </a:xfrm>
        </p:spPr>
        <p:txBody>
          <a:bodyPr/>
          <a:lstStyle/>
          <a:p>
            <a:r>
              <a:rPr lang="en-PH"/>
              <a:t>Defining IE</a:t>
            </a:r>
            <a:endParaRPr lang="en-US"/>
          </a:p>
        </p:txBody>
      </p:sp>
      <p:sp>
        <p:nvSpPr>
          <p:cNvPr id="3" name="Slide Number Placeholder 2">
            <a:extLst>
              <a:ext uri="{FF2B5EF4-FFF2-40B4-BE49-F238E27FC236}">
                <a16:creationId xmlns:a16="http://schemas.microsoft.com/office/drawing/2014/main" id="{923319B1-D20F-1D62-0584-0A7ABC6402DB}"/>
              </a:ext>
            </a:extLst>
          </p:cNvPr>
          <p:cNvSpPr>
            <a:spLocks noGrp="1"/>
          </p:cNvSpPr>
          <p:nvPr>
            <p:ph type="sldNum" sz="quarter" idx="12"/>
          </p:nvPr>
        </p:nvSpPr>
        <p:spPr/>
        <p:txBody>
          <a:bodyPr/>
          <a:lstStyle/>
          <a:p>
            <a:fld id="{584050CF-4712-9D44-8EDD-F7A8859BB886}" type="slidenum">
              <a:rPr lang="en-US" smtClean="0">
                <a:solidFill>
                  <a:schemeClr val="bg1"/>
                </a:solidFill>
              </a:rPr>
              <a:t>24</a:t>
            </a:fld>
            <a:endParaRPr lang="en-US">
              <a:solidFill>
                <a:schemeClr val="bg1"/>
              </a:solidFill>
            </a:endParaRPr>
          </a:p>
        </p:txBody>
      </p:sp>
    </p:spTree>
    <p:extLst>
      <p:ext uri="{BB962C8B-B14F-4D97-AF65-F5344CB8AC3E}">
        <p14:creationId xmlns:p14="http://schemas.microsoft.com/office/powerpoint/2010/main" val="358094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838200" y="403225"/>
            <a:ext cx="9321801" cy="1325563"/>
          </a:xfrm>
        </p:spPr>
        <p:txBody>
          <a:bodyPr>
            <a:noAutofit/>
          </a:bodyPr>
          <a:lstStyle/>
          <a:p>
            <a:pPr>
              <a:lnSpc>
                <a:spcPct val="100000"/>
              </a:lnSpc>
            </a:pPr>
            <a:r>
              <a:rPr lang="en-PH" sz="4000"/>
              <a:t>Definitions of IE</a:t>
            </a:r>
            <a:endParaRPr lang="en-PH" sz="4000" b="0" i="1"/>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1555750" y="1874837"/>
            <a:ext cx="9664700" cy="4351338"/>
          </a:xfrm>
        </p:spPr>
        <p:txBody>
          <a:bodyPr>
            <a:normAutofit/>
          </a:bodyPr>
          <a:lstStyle/>
          <a:p>
            <a:pPr marL="0" indent="0">
              <a:buNone/>
            </a:pPr>
            <a:r>
              <a:rPr lang="en-US">
                <a:solidFill>
                  <a:srgbClr val="0957A3"/>
                </a:solidFill>
              </a:rPr>
              <a:t>“Impact evaluations are a particular type of evaluation that seeks to answer a specific </a:t>
            </a:r>
            <a:r>
              <a:rPr lang="en-US" b="1">
                <a:solidFill>
                  <a:srgbClr val="C00000"/>
                </a:solidFill>
              </a:rPr>
              <a:t>cause-and-effect</a:t>
            </a:r>
            <a:r>
              <a:rPr lang="en-US">
                <a:solidFill>
                  <a:srgbClr val="C00000"/>
                </a:solidFill>
              </a:rPr>
              <a:t> </a:t>
            </a:r>
            <a:r>
              <a:rPr lang="en-US">
                <a:solidFill>
                  <a:srgbClr val="0957A3"/>
                </a:solidFill>
              </a:rPr>
              <a:t>question: What is the impact (or causal effect) of a program on an outcome of interest?” (Gertler et al., 2016)</a:t>
            </a:r>
          </a:p>
          <a:p>
            <a:pPr marL="0" indent="0">
              <a:buNone/>
            </a:pPr>
            <a:endParaRPr lang="en-US" sz="1600"/>
          </a:p>
          <a:p>
            <a:pPr marL="0" indent="0">
              <a:buNone/>
            </a:pPr>
            <a:r>
              <a:rPr lang="en-US">
                <a:solidFill>
                  <a:srgbClr val="0957A3"/>
                </a:solidFill>
              </a:rPr>
              <a:t>“An impact evaluation is a study that attempts to </a:t>
            </a:r>
            <a:r>
              <a:rPr lang="en-US" b="1">
                <a:solidFill>
                  <a:srgbClr val="C00000"/>
                </a:solidFill>
              </a:rPr>
              <a:t>measure the causal impact of a project, program, or policy</a:t>
            </a:r>
            <a:r>
              <a:rPr lang="en-US"/>
              <a:t> </a:t>
            </a:r>
            <a:r>
              <a:rPr lang="en-US">
                <a:solidFill>
                  <a:srgbClr val="0957A3"/>
                </a:solidFill>
              </a:rPr>
              <a:t>on an outcome of interest to governments and other interested parties.” (</a:t>
            </a:r>
            <a:r>
              <a:rPr lang="en-US" err="1">
                <a:solidFill>
                  <a:srgbClr val="0957A3"/>
                </a:solidFill>
              </a:rPr>
              <a:t>Glewwe</a:t>
            </a:r>
            <a:r>
              <a:rPr lang="en-US">
                <a:solidFill>
                  <a:srgbClr val="0957A3"/>
                </a:solidFill>
              </a:rPr>
              <a:t> and Todd, 2022)</a:t>
            </a:r>
          </a:p>
        </p:txBody>
      </p:sp>
      <p:sp>
        <p:nvSpPr>
          <p:cNvPr id="7" name="Rectangle 6">
            <a:extLst>
              <a:ext uri="{FF2B5EF4-FFF2-40B4-BE49-F238E27FC236}">
                <a16:creationId xmlns:a16="http://schemas.microsoft.com/office/drawing/2014/main" id="{3D504406-2A22-C18C-3DBC-173577E2A8C4}"/>
              </a:ext>
            </a:extLst>
          </p:cNvPr>
          <p:cNvSpPr/>
          <p:nvPr/>
        </p:nvSpPr>
        <p:spPr>
          <a:xfrm>
            <a:off x="838200" y="1874837"/>
            <a:ext cx="628650" cy="1649413"/>
          </a:xfrm>
          <a:prstGeom prst="rect">
            <a:avLst/>
          </a:prstGeom>
          <a:solidFill>
            <a:srgbClr val="095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bg1"/>
                </a:solidFill>
              </a:rPr>
              <a:t>1</a:t>
            </a:r>
          </a:p>
        </p:txBody>
      </p:sp>
      <p:sp>
        <p:nvSpPr>
          <p:cNvPr id="9" name="Rectangle 8">
            <a:extLst>
              <a:ext uri="{FF2B5EF4-FFF2-40B4-BE49-F238E27FC236}">
                <a16:creationId xmlns:a16="http://schemas.microsoft.com/office/drawing/2014/main" id="{50EA18B3-A659-6D3F-6C57-275CE8BD81A2}"/>
              </a:ext>
            </a:extLst>
          </p:cNvPr>
          <p:cNvSpPr/>
          <p:nvPr/>
        </p:nvSpPr>
        <p:spPr>
          <a:xfrm>
            <a:off x="838200" y="3879056"/>
            <a:ext cx="628650" cy="1649413"/>
          </a:xfrm>
          <a:prstGeom prst="rect">
            <a:avLst/>
          </a:prstGeom>
          <a:solidFill>
            <a:srgbClr val="095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bg1"/>
                </a:solidFill>
              </a:rPr>
              <a:t>2</a:t>
            </a:r>
          </a:p>
        </p:txBody>
      </p:sp>
      <p:sp>
        <p:nvSpPr>
          <p:cNvPr id="11" name="TextBox 10">
            <a:extLst>
              <a:ext uri="{FF2B5EF4-FFF2-40B4-BE49-F238E27FC236}">
                <a16:creationId xmlns:a16="http://schemas.microsoft.com/office/drawing/2014/main" id="{56DF88E0-9C69-706E-FD4C-8CB085ACD9E0}"/>
              </a:ext>
            </a:extLst>
          </p:cNvPr>
          <p:cNvSpPr txBox="1"/>
          <p:nvPr/>
        </p:nvSpPr>
        <p:spPr>
          <a:xfrm>
            <a:off x="838200" y="5753121"/>
            <a:ext cx="10382250" cy="830997"/>
          </a:xfrm>
          <a:prstGeom prst="rect">
            <a:avLst/>
          </a:prstGeom>
          <a:noFill/>
        </p:spPr>
        <p:txBody>
          <a:bodyPr wrap="square">
            <a:spAutoFit/>
          </a:bodyPr>
          <a:lstStyle/>
          <a:p>
            <a:pPr marL="0" indent="0">
              <a:buNone/>
            </a:pPr>
            <a:r>
              <a:rPr lang="en-US" sz="1200">
                <a:solidFill>
                  <a:srgbClr val="0957A3"/>
                </a:solidFill>
              </a:rPr>
              <a:t>Source: 1) Gertler, Paul J., Sebastian Martinez, Patrick </a:t>
            </a:r>
            <a:r>
              <a:rPr lang="en-US" sz="1200" err="1">
                <a:solidFill>
                  <a:srgbClr val="0957A3"/>
                </a:solidFill>
              </a:rPr>
              <a:t>Premand</a:t>
            </a:r>
            <a:r>
              <a:rPr lang="en-US" sz="1200">
                <a:solidFill>
                  <a:srgbClr val="0957A3"/>
                </a:solidFill>
              </a:rPr>
              <a:t>, Laura B. Rawlings, and Christel M. J. Vermeersch. 2016. Impact Evaluation in Practice, second edition. Washington, DC: Inter-American Development Bank and World Bank. doi:10.1596/978-1-4648-0779-4. License: Creative Commons Attribution CC BY 3.0 IGO; 2) </a:t>
            </a:r>
            <a:r>
              <a:rPr lang="en-US" sz="1200" err="1">
                <a:solidFill>
                  <a:srgbClr val="0957A3"/>
                </a:solidFill>
              </a:rPr>
              <a:t>Glewwe</a:t>
            </a:r>
            <a:r>
              <a:rPr lang="en-US" sz="1200">
                <a:solidFill>
                  <a:srgbClr val="0957A3"/>
                </a:solidFill>
              </a:rPr>
              <a:t>, Paul, and Petra Todd. 2022. Impact Evaluation in International Development: Theory, Methods, and Practice. Washington, DC: World Bank. doi:10.1596/978-1-4648-1497-6. License: Creative Commons Attribution CC BY 3.0 IGO.</a:t>
            </a:r>
          </a:p>
        </p:txBody>
      </p:sp>
      <p:sp>
        <p:nvSpPr>
          <p:cNvPr id="12" name="Slide Number Placeholder 11">
            <a:extLst>
              <a:ext uri="{FF2B5EF4-FFF2-40B4-BE49-F238E27FC236}">
                <a16:creationId xmlns:a16="http://schemas.microsoft.com/office/drawing/2014/main" id="{6D01660E-47B6-D1AC-196B-08B1A697D6B9}"/>
              </a:ext>
            </a:extLst>
          </p:cNvPr>
          <p:cNvSpPr>
            <a:spLocks noGrp="1"/>
          </p:cNvSpPr>
          <p:nvPr>
            <p:ph type="sldNum" sz="quarter" idx="12"/>
          </p:nvPr>
        </p:nvSpPr>
        <p:spPr/>
        <p:txBody>
          <a:bodyPr/>
          <a:lstStyle/>
          <a:p>
            <a:fld id="{584050CF-4712-9D44-8EDD-F7A8859BB886}" type="slidenum">
              <a:rPr lang="en-US" smtClean="0"/>
              <a:t>25</a:t>
            </a:fld>
            <a:endParaRPr lang="en-US"/>
          </a:p>
        </p:txBody>
      </p:sp>
    </p:spTree>
    <p:extLst>
      <p:ext uri="{BB962C8B-B14F-4D97-AF65-F5344CB8AC3E}">
        <p14:creationId xmlns:p14="http://schemas.microsoft.com/office/powerpoint/2010/main" val="135559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838200" y="403225"/>
            <a:ext cx="9321801" cy="1325563"/>
          </a:xfrm>
        </p:spPr>
        <p:txBody>
          <a:bodyPr>
            <a:noAutofit/>
          </a:bodyPr>
          <a:lstStyle/>
          <a:p>
            <a:pPr>
              <a:lnSpc>
                <a:spcPct val="100000"/>
              </a:lnSpc>
            </a:pPr>
            <a:r>
              <a:rPr lang="en-PH" sz="3800"/>
              <a:t>Impact Evaluation: Basic Elements</a:t>
            </a:r>
            <a:endParaRPr lang="en-PH" sz="3800" b="0" i="1"/>
          </a:p>
        </p:txBody>
      </p:sp>
      <p:sp>
        <p:nvSpPr>
          <p:cNvPr id="3" name="Content Placeholder 2">
            <a:extLst>
              <a:ext uri="{FF2B5EF4-FFF2-40B4-BE49-F238E27FC236}">
                <a16:creationId xmlns:a16="http://schemas.microsoft.com/office/drawing/2014/main" id="{7A674C49-4869-A567-A682-618627BA8A64}"/>
              </a:ext>
            </a:extLst>
          </p:cNvPr>
          <p:cNvSpPr>
            <a:spLocks noGrp="1"/>
          </p:cNvSpPr>
          <p:nvPr>
            <p:ph idx="1"/>
          </p:nvPr>
        </p:nvSpPr>
        <p:spPr>
          <a:xfrm>
            <a:off x="838200" y="1863725"/>
            <a:ext cx="10515600" cy="1603375"/>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2600" b="1" i="0" u="none" strike="noStrike" kern="1200" cap="none" spc="0" normalizeH="0" baseline="0" noProof="0">
                <a:ln>
                  <a:noFill/>
                </a:ln>
                <a:solidFill>
                  <a:srgbClr val="0957A3"/>
                </a:solidFill>
                <a:effectLst/>
                <a:uLnTx/>
                <a:uFillTx/>
                <a:latin typeface="Calibri" panose="020F0502020204030204"/>
                <a:ea typeface="+mn-ea"/>
                <a:cs typeface="+mn-cs"/>
              </a:rPr>
              <a:t>Special features:</a:t>
            </a:r>
          </a:p>
          <a:p>
            <a:pPr marL="457200" marR="0" lvl="0" indent="-4572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PH" sz="2600" b="1" i="0" u="none" strike="noStrike" kern="1200" cap="none" spc="0" normalizeH="0" baseline="0" noProof="0">
                <a:ln>
                  <a:noFill/>
                </a:ln>
                <a:solidFill>
                  <a:srgbClr val="0957A3"/>
                </a:solidFill>
                <a:effectLst/>
                <a:uLnTx/>
                <a:uFillTx/>
                <a:latin typeface="Calibri" panose="020F0502020204030204"/>
                <a:ea typeface="+mn-ea"/>
                <a:cs typeface="+mn-cs"/>
              </a:rPr>
              <a:t>Attribute</a:t>
            </a:r>
            <a:r>
              <a:rPr kumimoji="0" lang="en-PH" sz="2600" b="0" i="0" u="none" strike="noStrike" kern="1200" cap="none" spc="0" normalizeH="0" baseline="0" noProof="0">
                <a:ln>
                  <a:noFill/>
                </a:ln>
                <a:solidFill>
                  <a:srgbClr val="0957A3"/>
                </a:solidFill>
                <a:effectLst/>
                <a:uLnTx/>
                <a:uFillTx/>
                <a:latin typeface="Calibri" panose="020F0502020204030204"/>
                <a:ea typeface="+mn-ea"/>
                <a:cs typeface="+mn-cs"/>
              </a:rPr>
              <a:t> the difference to the policy / program/ project alone</a:t>
            </a:r>
          </a:p>
          <a:p>
            <a:pPr marL="457200" marR="0" lvl="0" indent="-4572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PH" sz="2600" b="0" i="0" u="none" strike="noStrike" kern="1200" cap="none" spc="0" normalizeH="0" baseline="0" noProof="0">
                <a:ln>
                  <a:noFill/>
                </a:ln>
                <a:solidFill>
                  <a:srgbClr val="0957A3"/>
                </a:solidFill>
                <a:effectLst/>
                <a:uLnTx/>
                <a:uFillTx/>
                <a:latin typeface="Calibri" panose="020F0502020204030204"/>
                <a:ea typeface="+mn-ea"/>
                <a:cs typeface="+mn-cs"/>
              </a:rPr>
              <a:t>Establish a </a:t>
            </a:r>
            <a:r>
              <a:rPr kumimoji="0" lang="en-PH" sz="2600" b="1" i="0" u="none" strike="noStrike" kern="1200" cap="none" spc="0" normalizeH="0" baseline="0" noProof="0">
                <a:ln>
                  <a:noFill/>
                </a:ln>
                <a:solidFill>
                  <a:srgbClr val="0957A3"/>
                </a:solidFill>
                <a:effectLst/>
                <a:uLnTx/>
                <a:uFillTx/>
                <a:latin typeface="Calibri" panose="020F0502020204030204"/>
                <a:ea typeface="+mn-ea"/>
                <a:cs typeface="+mn-cs"/>
              </a:rPr>
              <a:t>cause-effect</a:t>
            </a:r>
            <a:r>
              <a:rPr kumimoji="0" lang="en-PH" sz="2600" b="0" i="0" u="none" strike="noStrike" kern="1200" cap="none" spc="0" normalizeH="0" baseline="0" noProof="0">
                <a:ln>
                  <a:noFill/>
                </a:ln>
                <a:solidFill>
                  <a:srgbClr val="0957A3"/>
                </a:solidFill>
                <a:effectLst/>
                <a:uLnTx/>
                <a:uFillTx/>
                <a:latin typeface="Calibri" panose="020F0502020204030204"/>
                <a:ea typeface="+mn-ea"/>
                <a:cs typeface="+mn-cs"/>
              </a:rPr>
              <a:t> relationship</a:t>
            </a:r>
          </a:p>
        </p:txBody>
      </p:sp>
      <p:graphicFrame>
        <p:nvGraphicFramePr>
          <p:cNvPr id="8" name="Content Placeholder 5">
            <a:extLst>
              <a:ext uri="{FF2B5EF4-FFF2-40B4-BE49-F238E27FC236}">
                <a16:creationId xmlns:a16="http://schemas.microsoft.com/office/drawing/2014/main" id="{5CF9477D-5F13-E6E0-37FE-9617A31E1148}"/>
              </a:ext>
            </a:extLst>
          </p:cNvPr>
          <p:cNvGraphicFramePr>
            <a:graphicFrameLocks/>
          </p:cNvGraphicFramePr>
          <p:nvPr>
            <p:extLst>
              <p:ext uri="{D42A27DB-BD31-4B8C-83A1-F6EECF244321}">
                <p14:modId xmlns:p14="http://schemas.microsoft.com/office/powerpoint/2010/main" val="1220993288"/>
              </p:ext>
            </p:extLst>
          </p:nvPr>
        </p:nvGraphicFramePr>
        <p:xfrm>
          <a:off x="1019175" y="3505200"/>
          <a:ext cx="10153650" cy="25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a:extLst>
              <a:ext uri="{FF2B5EF4-FFF2-40B4-BE49-F238E27FC236}">
                <a16:creationId xmlns:a16="http://schemas.microsoft.com/office/drawing/2014/main" id="{92C3D1F7-C434-87D5-3DDE-E078F85682A9}"/>
              </a:ext>
            </a:extLst>
          </p:cNvPr>
          <p:cNvSpPr>
            <a:spLocks noGrp="1"/>
          </p:cNvSpPr>
          <p:nvPr>
            <p:ph type="sldNum" sz="quarter" idx="12"/>
          </p:nvPr>
        </p:nvSpPr>
        <p:spPr/>
        <p:txBody>
          <a:bodyPr/>
          <a:lstStyle/>
          <a:p>
            <a:fld id="{584050CF-4712-9D44-8EDD-F7A8859BB886}" type="slidenum">
              <a:rPr lang="en-US" smtClean="0"/>
              <a:t>26</a:t>
            </a:fld>
            <a:endParaRPr lang="en-US"/>
          </a:p>
        </p:txBody>
      </p:sp>
    </p:spTree>
    <p:extLst>
      <p:ext uri="{BB962C8B-B14F-4D97-AF65-F5344CB8AC3E}">
        <p14:creationId xmlns:p14="http://schemas.microsoft.com/office/powerpoint/2010/main" val="65435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graphicEl>
                                              <a:dgm id="{72143B50-33C4-486F-8A41-19645ED576B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D4CB801F-4282-4195-AEBB-80FAA166459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8C224782-8EBA-4478-A1CF-DE0C5FF54BE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30A03C2F-D493-48B0-8AF5-27F8E19D70A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AC73CD3A-3608-4D01-B97E-66B15DC73D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323846" y="1812176"/>
            <a:ext cx="6996895" cy="3690850"/>
          </a:xfrm>
        </p:spPr>
        <p:txBody>
          <a:bodyPr/>
          <a:lstStyle/>
          <a:p>
            <a:r>
              <a:rPr lang="en-PH"/>
              <a:t>Characteristics of a good Impact Evaluation</a:t>
            </a:r>
            <a:endParaRPr lang="en-US"/>
          </a:p>
        </p:txBody>
      </p:sp>
      <p:sp>
        <p:nvSpPr>
          <p:cNvPr id="3" name="Slide Number Placeholder 2">
            <a:extLst>
              <a:ext uri="{FF2B5EF4-FFF2-40B4-BE49-F238E27FC236}">
                <a16:creationId xmlns:a16="http://schemas.microsoft.com/office/drawing/2014/main" id="{923319B1-D20F-1D62-0584-0A7ABC6402DB}"/>
              </a:ext>
            </a:extLst>
          </p:cNvPr>
          <p:cNvSpPr>
            <a:spLocks noGrp="1"/>
          </p:cNvSpPr>
          <p:nvPr>
            <p:ph type="sldNum" sz="quarter" idx="12"/>
          </p:nvPr>
        </p:nvSpPr>
        <p:spPr/>
        <p:txBody>
          <a:bodyPr/>
          <a:lstStyle/>
          <a:p>
            <a:fld id="{584050CF-4712-9D44-8EDD-F7A8859BB886}" type="slidenum">
              <a:rPr lang="en-US" smtClean="0">
                <a:solidFill>
                  <a:schemeClr val="bg1"/>
                </a:solidFill>
              </a:rPr>
              <a:t>27</a:t>
            </a:fld>
            <a:endParaRPr lang="en-US">
              <a:solidFill>
                <a:schemeClr val="bg1"/>
              </a:solidFill>
            </a:endParaRPr>
          </a:p>
        </p:txBody>
      </p:sp>
    </p:spTree>
    <p:extLst>
      <p:ext uri="{BB962C8B-B14F-4D97-AF65-F5344CB8AC3E}">
        <p14:creationId xmlns:p14="http://schemas.microsoft.com/office/powerpoint/2010/main" val="59543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FC87B14-4A3E-244B-820E-52EF794AD71C}"/>
              </a:ext>
            </a:extLst>
          </p:cNvPr>
          <p:cNvSpPr txBox="1">
            <a:spLocks/>
          </p:cNvSpPr>
          <p:nvPr/>
        </p:nvSpPr>
        <p:spPr>
          <a:xfrm>
            <a:off x="1301460" y="733219"/>
            <a:ext cx="9633980" cy="760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lvl="0"/>
            <a:r>
              <a:rPr lang="en-PH" sz="4400" b="1">
                <a:solidFill>
                  <a:srgbClr val="000000"/>
                </a:solidFill>
                <a:latin typeface="Adobe Gothic Std B" panose="020B0800000000000000" pitchFamily="34" charset="-128"/>
                <a:ea typeface="Adobe Gothic Std B" panose="020B0800000000000000" pitchFamily="34" charset="-128"/>
                <a:cs typeface="Calibri" panose="020F0502020204030204" pitchFamily="34" charset="0"/>
              </a:rPr>
              <a:t>Characteristic 1: </a:t>
            </a:r>
            <a:r>
              <a:rPr lang="en-PH" sz="4400" b="1">
                <a:solidFill>
                  <a:srgbClr val="C00000"/>
                </a:solidFill>
                <a:latin typeface="Adobe Gothic Std B" panose="020B0800000000000000" pitchFamily="34" charset="-128"/>
                <a:ea typeface="Adobe Gothic Std B" panose="020B0800000000000000" pitchFamily="34" charset="-128"/>
                <a:cs typeface="Calibri" panose="020F0502020204030204" pitchFamily="34" charset="0"/>
              </a:rPr>
              <a:t>Internal Validity</a:t>
            </a:r>
            <a:endParaRPr kumimoji="0" lang="en-US" sz="4400" b="1" i="0" u="none" strike="noStrike" kern="1200" cap="none" spc="-50" normalizeH="0" baseline="0" noProof="0">
              <a:ln>
                <a:noFill/>
              </a:ln>
              <a:solidFill>
                <a:srgbClr val="C00000"/>
              </a:solidFill>
              <a:effectLst/>
              <a:uLnTx/>
              <a:uFillTx/>
              <a:latin typeface="Adobe Gothic Std B" panose="020B0800000000000000" pitchFamily="34" charset="-128"/>
              <a:ea typeface="Adobe Gothic Std B" panose="020B0800000000000000" pitchFamily="34" charset="-128"/>
              <a:cs typeface="Calibri" panose="020F0502020204030204" pitchFamily="34" charset="0"/>
            </a:endParaRPr>
          </a:p>
        </p:txBody>
      </p:sp>
      <p:sp>
        <p:nvSpPr>
          <p:cNvPr id="10" name="AutoShape 7">
            <a:extLst>
              <a:ext uri="{FF2B5EF4-FFF2-40B4-BE49-F238E27FC236}">
                <a16:creationId xmlns:a16="http://schemas.microsoft.com/office/drawing/2014/main" id="{29E3BEEE-077D-A048-8164-7EA9EA421D34}"/>
              </a:ext>
            </a:extLst>
          </p:cNvPr>
          <p:cNvSpPr/>
          <p:nvPr/>
        </p:nvSpPr>
        <p:spPr>
          <a:xfrm>
            <a:off x="729342" y="0"/>
            <a:ext cx="224815" cy="1884262"/>
          </a:xfrm>
          <a:prstGeom prst="rect">
            <a:avLst/>
          </a:prstGeom>
          <a:solidFill>
            <a:srgbClr val="251E2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9486A"/>
                </a:solidFill>
                <a:effectLst/>
                <a:uLnTx/>
                <a:uFillTx/>
                <a:latin typeface="Calibri"/>
                <a:ea typeface="+mn-ea"/>
                <a:cs typeface="+mn-cs"/>
              </a:rPr>
              <a:t>Z</a:t>
            </a:r>
          </a:p>
        </p:txBody>
      </p:sp>
      <p:sp>
        <p:nvSpPr>
          <p:cNvPr id="13" name="AutoShape 13">
            <a:extLst>
              <a:ext uri="{FF2B5EF4-FFF2-40B4-BE49-F238E27FC236}">
                <a16:creationId xmlns:a16="http://schemas.microsoft.com/office/drawing/2014/main" id="{6DC2DF88-76D5-4E40-AF65-7BEE23DD9400}"/>
              </a:ext>
            </a:extLst>
          </p:cNvPr>
          <p:cNvSpPr/>
          <p:nvPr/>
        </p:nvSpPr>
        <p:spPr>
          <a:xfrm>
            <a:off x="11788335" y="5461000"/>
            <a:ext cx="147279" cy="898525"/>
          </a:xfrm>
          <a:prstGeom prst="rect">
            <a:avLst/>
          </a:prstGeom>
          <a:solidFill>
            <a:srgbClr val="251E20"/>
          </a:solidFill>
        </p:spPr>
      </p:sp>
      <p:sp>
        <p:nvSpPr>
          <p:cNvPr id="14" name="Content Placeholder 2"/>
          <p:cNvSpPr txBox="1">
            <a:spLocks/>
          </p:cNvSpPr>
          <p:nvPr/>
        </p:nvSpPr>
        <p:spPr>
          <a:xfrm>
            <a:off x="1388691" y="1570762"/>
            <a:ext cx="99651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PH" sz="3200" b="0" i="0" u="none" strike="noStrike" kern="1200" cap="none" spc="0" normalizeH="0" baseline="0" noProof="0">
                <a:ln>
                  <a:noFill/>
                </a:ln>
                <a:solidFill>
                  <a:sysClr val="windowText" lastClr="000000"/>
                </a:solidFill>
                <a:effectLst/>
                <a:uLnTx/>
                <a:uFillTx/>
                <a:latin typeface="Calibri" panose="020F0502020204030204"/>
                <a:ea typeface="+mn-ea"/>
                <a:cs typeface="+mn-cs"/>
              </a:rPr>
              <a:t>This is the case of ensuring that one is “</a:t>
            </a:r>
            <a:r>
              <a:rPr kumimoji="0" lang="en-PH" sz="3200" b="0" i="0" u="none" strike="noStrike" kern="1200" cap="none" spc="0" normalizeH="0" baseline="0" noProof="0">
                <a:ln>
                  <a:noFill/>
                </a:ln>
                <a:solidFill>
                  <a:srgbClr val="C00000"/>
                </a:solidFill>
                <a:effectLst/>
                <a:uLnTx/>
                <a:uFillTx/>
                <a:latin typeface="Calibri" panose="020F0502020204030204"/>
                <a:ea typeface="+mn-ea"/>
                <a:cs typeface="+mn-cs"/>
              </a:rPr>
              <a:t>comparing mangoes to mangoes</a:t>
            </a:r>
            <a:r>
              <a:rPr kumimoji="0" lang="en-PH" sz="3200" b="0" i="0" u="none" strike="noStrike" kern="1200" cap="none" spc="0" normalizeH="0" baseline="0" noProof="0">
                <a:ln>
                  <a:noFill/>
                </a:ln>
                <a:solidFill>
                  <a:sysClr val="windowText" lastClr="000000"/>
                </a:solidFill>
                <a:effectLst/>
                <a:uLnTx/>
                <a:uFillTx/>
                <a:latin typeface="Calibri" panose="020F0502020204030204"/>
                <a:ea typeface="+mn-ea"/>
                <a:cs typeface="+mn-cs"/>
              </a:rPr>
              <a:t>” (valid counterfactual issue)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If observation units with the project and those without project do not differ systematically at the outset of the project, any difference that subsequently arises between them can be attributed to the project rather than to other factors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Slide Number Placeholder 43">
            <a:extLst>
              <a:ext uri="{FF2B5EF4-FFF2-40B4-BE49-F238E27FC236}">
                <a16:creationId xmlns:a16="http://schemas.microsoft.com/office/drawing/2014/main" id="{08E7C258-9F45-304C-AC23-990518AC2D0C}"/>
              </a:ext>
            </a:extLst>
          </p:cNvPr>
          <p:cNvSpPr>
            <a:spLocks noGrp="1"/>
          </p:cNvSpPr>
          <p:nvPr>
            <p:ph type="sldNum" sz="quarter" idx="12"/>
          </p:nvPr>
        </p:nvSpPr>
        <p:spPr>
          <a:xfrm>
            <a:off x="8458201" y="6359525"/>
            <a:ext cx="2895600" cy="4984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srgbClr val="FFFFFF"/>
                </a:solidFill>
                <a:effectLst/>
                <a:uLnTx/>
                <a:uFillTx/>
                <a:latin typeface="Calibri"/>
                <a:ea typeface="+mn-ea"/>
                <a:cs typeface="+mn-cs"/>
              </a:rPr>
              <a:t>INTRO TO IE | </a:t>
            </a:r>
            <a:fld id="{3A95BB69-0E31-425C-AA9C-B1C5AA5712C8}" type="slidenum">
              <a:rPr kumimoji="0" lang="en-PH" sz="18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PH"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8369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FC87B14-4A3E-244B-820E-52EF794AD71C}"/>
              </a:ext>
            </a:extLst>
          </p:cNvPr>
          <p:cNvSpPr txBox="1">
            <a:spLocks/>
          </p:cNvSpPr>
          <p:nvPr/>
        </p:nvSpPr>
        <p:spPr>
          <a:xfrm>
            <a:off x="1301460" y="733219"/>
            <a:ext cx="9633980" cy="760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lvl="0"/>
            <a:r>
              <a:rPr lang="en-PH" sz="4400" b="1">
                <a:solidFill>
                  <a:srgbClr val="000000"/>
                </a:solidFill>
                <a:latin typeface="Adobe Gothic Std B" panose="020B0800000000000000" pitchFamily="34" charset="-128"/>
                <a:ea typeface="Adobe Gothic Std B" panose="020B0800000000000000" pitchFamily="34" charset="-128"/>
                <a:cs typeface="Calibri" panose="020F0502020204030204" pitchFamily="34" charset="0"/>
              </a:rPr>
              <a:t>Characteristic 2: </a:t>
            </a:r>
            <a:r>
              <a:rPr lang="en-PH" sz="4400" b="1">
                <a:solidFill>
                  <a:srgbClr val="C00000"/>
                </a:solidFill>
                <a:latin typeface="Adobe Gothic Std B" panose="020B0800000000000000" pitchFamily="34" charset="-128"/>
                <a:ea typeface="Adobe Gothic Std B" panose="020B0800000000000000" pitchFamily="34" charset="-128"/>
                <a:cs typeface="Calibri" panose="020F0502020204030204" pitchFamily="34" charset="0"/>
              </a:rPr>
              <a:t>External Validity</a:t>
            </a:r>
            <a:endParaRPr kumimoji="0" lang="en-US" sz="4400" b="1" i="0" u="none" strike="noStrike" kern="1200" cap="none" spc="-50" normalizeH="0" baseline="0" noProof="0">
              <a:ln>
                <a:noFill/>
              </a:ln>
              <a:solidFill>
                <a:srgbClr val="C00000"/>
              </a:solidFill>
              <a:effectLst/>
              <a:uLnTx/>
              <a:uFillTx/>
              <a:latin typeface="Adobe Gothic Std B" panose="020B0800000000000000" pitchFamily="34" charset="-128"/>
              <a:ea typeface="Adobe Gothic Std B" panose="020B0800000000000000" pitchFamily="34" charset="-128"/>
              <a:cs typeface="Calibri" panose="020F0502020204030204" pitchFamily="34" charset="0"/>
            </a:endParaRPr>
          </a:p>
        </p:txBody>
      </p:sp>
      <p:sp>
        <p:nvSpPr>
          <p:cNvPr id="10" name="AutoShape 7">
            <a:extLst>
              <a:ext uri="{FF2B5EF4-FFF2-40B4-BE49-F238E27FC236}">
                <a16:creationId xmlns:a16="http://schemas.microsoft.com/office/drawing/2014/main" id="{29E3BEEE-077D-A048-8164-7EA9EA421D34}"/>
              </a:ext>
            </a:extLst>
          </p:cNvPr>
          <p:cNvSpPr/>
          <p:nvPr/>
        </p:nvSpPr>
        <p:spPr>
          <a:xfrm>
            <a:off x="729342" y="0"/>
            <a:ext cx="224815" cy="1884262"/>
          </a:xfrm>
          <a:prstGeom prst="rect">
            <a:avLst/>
          </a:prstGeom>
          <a:solidFill>
            <a:srgbClr val="251E2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9486A"/>
                </a:solidFill>
                <a:effectLst/>
                <a:uLnTx/>
                <a:uFillTx/>
                <a:latin typeface="Calibri"/>
                <a:ea typeface="+mn-ea"/>
                <a:cs typeface="+mn-cs"/>
              </a:rPr>
              <a:t>Z</a:t>
            </a:r>
          </a:p>
        </p:txBody>
      </p:sp>
      <p:sp>
        <p:nvSpPr>
          <p:cNvPr id="13" name="AutoShape 13">
            <a:extLst>
              <a:ext uri="{FF2B5EF4-FFF2-40B4-BE49-F238E27FC236}">
                <a16:creationId xmlns:a16="http://schemas.microsoft.com/office/drawing/2014/main" id="{6DC2DF88-76D5-4E40-AF65-7BEE23DD9400}"/>
              </a:ext>
            </a:extLst>
          </p:cNvPr>
          <p:cNvSpPr/>
          <p:nvPr/>
        </p:nvSpPr>
        <p:spPr>
          <a:xfrm>
            <a:off x="11788335" y="5461000"/>
            <a:ext cx="147279" cy="898525"/>
          </a:xfrm>
          <a:prstGeom prst="rect">
            <a:avLst/>
          </a:prstGeom>
          <a:solidFill>
            <a:srgbClr val="251E20"/>
          </a:solidFill>
        </p:spPr>
      </p:sp>
      <p:sp>
        <p:nvSpPr>
          <p:cNvPr id="15" name="Content Placeholder 2"/>
          <p:cNvSpPr txBox="1">
            <a:spLocks/>
          </p:cNvSpPr>
          <p:nvPr/>
        </p:nvSpPr>
        <p:spPr>
          <a:xfrm>
            <a:off x="1388691" y="1517116"/>
            <a:ext cx="996511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PH" b="0" i="0" u="none" strike="noStrike" kern="1200" cap="none" spc="0" normalizeH="0" baseline="0" noProof="0">
                <a:ln>
                  <a:noFill/>
                </a:ln>
                <a:solidFill>
                  <a:sysClr val="windowText" lastClr="000000"/>
                </a:solidFill>
                <a:effectLst/>
                <a:uLnTx/>
                <a:uFillTx/>
                <a:latin typeface="Calibri" panose="020F0502020204030204"/>
                <a:ea typeface="+mn-ea"/>
                <a:cs typeface="+mn-cs"/>
              </a:rPr>
              <a:t>Whatever impact estimate we generate, it must be </a:t>
            </a:r>
            <a:r>
              <a:rPr kumimoji="0" lang="en-PH" b="0" i="0" u="none" strike="noStrike" kern="1200" cap="none" spc="0" normalizeH="0" baseline="0" noProof="0">
                <a:ln>
                  <a:noFill/>
                </a:ln>
                <a:solidFill>
                  <a:srgbClr val="C00000"/>
                </a:solidFill>
                <a:effectLst/>
                <a:uLnTx/>
                <a:uFillTx/>
                <a:latin typeface="Calibri" panose="020F0502020204030204"/>
                <a:ea typeface="+mn-ea"/>
                <a:cs typeface="+mn-cs"/>
              </a:rPr>
              <a:t>representative of the population</a:t>
            </a:r>
            <a:r>
              <a:rPr kumimoji="0" lang="en-PH" b="0" i="1" u="none" strike="noStrike" kern="1200" cap="none" spc="0" normalizeH="0" baseline="0" noProof="0">
                <a:ln>
                  <a:noFill/>
                </a:ln>
                <a:solidFill>
                  <a:srgbClr val="C00000"/>
                </a:solidFill>
                <a:effectLst/>
                <a:uLnTx/>
                <a:uFillTx/>
                <a:latin typeface="Calibri" panose="020F0502020204030204"/>
                <a:ea typeface="+mn-ea"/>
                <a:cs typeface="+mn-cs"/>
              </a:rPr>
              <a:t> </a:t>
            </a:r>
            <a:r>
              <a:rPr kumimoji="0" lang="en-PH" b="0" i="0" u="none" strike="noStrike" kern="1200" cap="none" spc="0" normalizeH="0" baseline="0" noProof="0">
                <a:ln>
                  <a:noFill/>
                </a:ln>
                <a:solidFill>
                  <a:sysClr val="windowText" lastClr="000000"/>
                </a:solidFill>
                <a:effectLst/>
                <a:uLnTx/>
                <a:uFillTx/>
                <a:latin typeface="Calibri" panose="020F0502020204030204"/>
                <a:ea typeface="+mn-ea"/>
                <a:cs typeface="+mn-cs"/>
              </a:rPr>
              <a:t>we are studying</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If we are studying the response of poor people to an extension program, we are less interested in the response of somebody who is not poor</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If we are studying the response of poor communities to the extension program, we are less interested in the response of Makati to the extension program</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If we expect differences in responses (heterogeneity), our sampling should be able to cover these variations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PH" b="0" i="0" u="none" strike="noStrike" kern="1200" cap="none" spc="0" normalizeH="0" baseline="0" noProof="0">
                <a:ln>
                  <a:noFill/>
                </a:ln>
                <a:solidFill>
                  <a:sysClr val="windowText" lastClr="000000"/>
                </a:solidFill>
                <a:effectLst/>
                <a:uLnTx/>
                <a:uFillTx/>
                <a:latin typeface="Calibri" panose="020F0502020204030204"/>
                <a:ea typeface="+mn-ea"/>
                <a:cs typeface="+mn-cs"/>
              </a:rPr>
              <a:t>Importance </a:t>
            </a:r>
            <a:r>
              <a:rPr kumimoji="0" lang="en-PH" b="0" i="0" u="none" strike="noStrike" kern="1200" cap="none" spc="0" normalizeH="0" baseline="0" noProof="0">
                <a:ln>
                  <a:noFill/>
                </a:ln>
                <a:solidFill>
                  <a:srgbClr val="C00000"/>
                </a:solidFill>
                <a:effectLst/>
                <a:uLnTx/>
                <a:uFillTx/>
                <a:latin typeface="Calibri" panose="020F0502020204030204"/>
                <a:ea typeface="+mn-ea"/>
                <a:cs typeface="+mn-cs"/>
              </a:rPr>
              <a:t>of sampling – size, and distribution</a:t>
            </a:r>
          </a:p>
        </p:txBody>
      </p:sp>
      <p:sp>
        <p:nvSpPr>
          <p:cNvPr id="9" name="Slide Number Placeholder 43">
            <a:extLst>
              <a:ext uri="{FF2B5EF4-FFF2-40B4-BE49-F238E27FC236}">
                <a16:creationId xmlns:a16="http://schemas.microsoft.com/office/drawing/2014/main" id="{8B21DD65-A9C9-714F-8093-83CE79015111}"/>
              </a:ext>
            </a:extLst>
          </p:cNvPr>
          <p:cNvSpPr>
            <a:spLocks noGrp="1"/>
          </p:cNvSpPr>
          <p:nvPr>
            <p:ph type="sldNum" sz="quarter" idx="12"/>
          </p:nvPr>
        </p:nvSpPr>
        <p:spPr>
          <a:xfrm>
            <a:off x="8458201" y="6359525"/>
            <a:ext cx="2895600" cy="4984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srgbClr val="FFFFFF"/>
                </a:solidFill>
                <a:effectLst/>
                <a:uLnTx/>
                <a:uFillTx/>
                <a:latin typeface="Calibri"/>
                <a:ea typeface="+mn-ea"/>
                <a:cs typeface="+mn-cs"/>
              </a:rPr>
              <a:t>INTRO TO IE | </a:t>
            </a:r>
            <a:fld id="{3A95BB69-0E31-425C-AA9C-B1C5AA5712C8}" type="slidenum">
              <a:rPr kumimoji="0" lang="en-PH" sz="18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PH"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054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05B3-EDC0-1C0D-C7E9-010C6498275A}"/>
              </a:ext>
            </a:extLst>
          </p:cNvPr>
          <p:cNvSpPr txBox="1">
            <a:spLocks/>
          </p:cNvSpPr>
          <p:nvPr/>
        </p:nvSpPr>
        <p:spPr>
          <a:xfrm>
            <a:off x="0" y="1721387"/>
            <a:ext cx="12192000" cy="1336221"/>
          </a:xfrm>
          <a:prstGeom prst="rect">
            <a:avLst/>
          </a:prstGeom>
        </p:spPr>
        <p:txBody>
          <a:bodyPr/>
          <a:lstStyle>
            <a:lvl1pPr algn="l" defTabSz="914400" rtl="0" eaLnBrk="1" latinLnBrk="0" hangingPunct="1">
              <a:lnSpc>
                <a:spcPct val="90000"/>
              </a:lnSpc>
              <a:spcBef>
                <a:spcPct val="0"/>
              </a:spcBef>
              <a:buNone/>
              <a:defRPr sz="4400" b="1" kern="1200">
                <a:solidFill>
                  <a:srgbClr val="0A57A3"/>
                </a:solidFill>
                <a:latin typeface="Proxima Nova Rg" panose="02000506030000020004" pitchFamily="2" charset="0"/>
                <a:ea typeface="+mj-ea"/>
                <a:cs typeface="+mj-cs"/>
              </a:defRPr>
            </a:lvl1pPr>
          </a:lstStyle>
          <a:p>
            <a:pPr algn="ctr"/>
            <a:r>
              <a:rPr lang="en-US"/>
              <a:t>Why the interest in IE?</a:t>
            </a:r>
          </a:p>
        </p:txBody>
      </p:sp>
      <p:sp>
        <p:nvSpPr>
          <p:cNvPr id="3" name="Text Placeholder 2">
            <a:extLst>
              <a:ext uri="{FF2B5EF4-FFF2-40B4-BE49-F238E27FC236}">
                <a16:creationId xmlns:a16="http://schemas.microsoft.com/office/drawing/2014/main" id="{DAF5C41A-9932-8D16-7C5D-DEA5066A026A}"/>
              </a:ext>
            </a:extLst>
          </p:cNvPr>
          <p:cNvSpPr txBox="1">
            <a:spLocks/>
          </p:cNvSpPr>
          <p:nvPr/>
        </p:nvSpPr>
        <p:spPr>
          <a:xfrm>
            <a:off x="1017967" y="2544044"/>
            <a:ext cx="10156065" cy="39127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Nova Rg"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Nova Rg"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a:t>Part of the broader agenda of evidence-informed decision making </a:t>
            </a:r>
          </a:p>
          <a:p>
            <a:pPr>
              <a:lnSpc>
                <a:spcPct val="120000"/>
              </a:lnSpc>
            </a:pPr>
            <a:r>
              <a:rPr lang="en-US" dirty="0"/>
              <a:t>Focus has shifted from inputs and outputs to higher-level outcomes and results </a:t>
            </a:r>
          </a:p>
          <a:p>
            <a:pPr>
              <a:lnSpc>
                <a:spcPct val="120000"/>
              </a:lnSpc>
            </a:pPr>
            <a:r>
              <a:rPr lang="en-US" dirty="0"/>
              <a:t>Concern for enhanced accountability, informed budget allocations, and better guidance for decisions </a:t>
            </a:r>
          </a:p>
          <a:p>
            <a:pPr>
              <a:lnSpc>
                <a:spcPct val="120000"/>
              </a:lnSpc>
            </a:pPr>
            <a:r>
              <a:rPr lang="en-US" dirty="0"/>
              <a:t>We want to establish a link between monitoring, evaluation, management decisions, and budgets (value for money)</a:t>
            </a:r>
          </a:p>
          <a:p>
            <a:pPr>
              <a:lnSpc>
                <a:spcPct val="120000"/>
              </a:lnSpc>
            </a:pPr>
            <a:r>
              <a:rPr lang="en-US" dirty="0"/>
              <a:t>We want to improve project/program/policy design</a:t>
            </a:r>
          </a:p>
          <a:p>
            <a:pPr>
              <a:lnSpc>
                <a:spcPct val="120000"/>
              </a:lnSpc>
            </a:pPr>
            <a:endParaRPr lang="en-US" sz="1800" dirty="0"/>
          </a:p>
          <a:p>
            <a:pPr>
              <a:lnSpc>
                <a:spcPct val="120000"/>
              </a:lnSpc>
            </a:pPr>
            <a:endParaRPr lang="en-US" sz="1800" dirty="0"/>
          </a:p>
        </p:txBody>
      </p:sp>
      <p:sp>
        <p:nvSpPr>
          <p:cNvPr id="5" name="Slide Number Placeholder 4">
            <a:extLst>
              <a:ext uri="{FF2B5EF4-FFF2-40B4-BE49-F238E27FC236}">
                <a16:creationId xmlns:a16="http://schemas.microsoft.com/office/drawing/2014/main" id="{C65A5AC5-CCEE-6CA3-771C-7B7700EF5A80}"/>
              </a:ext>
            </a:extLst>
          </p:cNvPr>
          <p:cNvSpPr>
            <a:spLocks noGrp="1"/>
          </p:cNvSpPr>
          <p:nvPr>
            <p:ph type="sldNum" sz="quarter" idx="12"/>
          </p:nvPr>
        </p:nvSpPr>
        <p:spPr/>
        <p:txBody>
          <a:bodyPr/>
          <a:lstStyle/>
          <a:p>
            <a:fld id="{584050CF-4712-9D44-8EDD-F7A8859BB886}" type="slidenum">
              <a:rPr lang="en-US" smtClean="0"/>
              <a:t>3</a:t>
            </a:fld>
            <a:endParaRPr lang="en-US"/>
          </a:p>
        </p:txBody>
      </p:sp>
    </p:spTree>
    <p:extLst>
      <p:ext uri="{BB962C8B-B14F-4D97-AF65-F5344CB8AC3E}">
        <p14:creationId xmlns:p14="http://schemas.microsoft.com/office/powerpoint/2010/main" val="369551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FC87B14-4A3E-244B-820E-52EF794AD71C}"/>
              </a:ext>
            </a:extLst>
          </p:cNvPr>
          <p:cNvSpPr txBox="1">
            <a:spLocks/>
          </p:cNvSpPr>
          <p:nvPr/>
        </p:nvSpPr>
        <p:spPr>
          <a:xfrm>
            <a:off x="1301460" y="733219"/>
            <a:ext cx="9633980" cy="760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lvl="0"/>
            <a:r>
              <a:rPr lang="en-PH" sz="4400" b="1">
                <a:solidFill>
                  <a:srgbClr val="000000"/>
                </a:solidFill>
                <a:latin typeface="Adobe Gothic Std B" panose="020B0800000000000000" pitchFamily="34" charset="-128"/>
                <a:ea typeface="Adobe Gothic Std B" panose="020B0800000000000000" pitchFamily="34" charset="-128"/>
                <a:cs typeface="Calibri" panose="020F0502020204030204" pitchFamily="34" charset="0"/>
              </a:rPr>
              <a:t>Characteristic 3: </a:t>
            </a:r>
            <a:r>
              <a:rPr lang="en-PH" sz="4400" b="1">
                <a:solidFill>
                  <a:srgbClr val="C00000"/>
                </a:solidFill>
                <a:latin typeface="Adobe Gothic Std B" panose="020B0800000000000000" pitchFamily="34" charset="-128"/>
                <a:ea typeface="Adobe Gothic Std B" panose="020B0800000000000000" pitchFamily="34" charset="-128"/>
                <a:cs typeface="Calibri" panose="020F0502020204030204" pitchFamily="34" charset="0"/>
              </a:rPr>
              <a:t>Utilization</a:t>
            </a:r>
            <a:endParaRPr kumimoji="0" lang="en-US" sz="4400" b="1" i="0" u="none" strike="noStrike" kern="1200" cap="none" spc="-50" normalizeH="0" baseline="0" noProof="0">
              <a:ln>
                <a:noFill/>
              </a:ln>
              <a:solidFill>
                <a:srgbClr val="C00000"/>
              </a:solidFill>
              <a:effectLst/>
              <a:uLnTx/>
              <a:uFillTx/>
              <a:latin typeface="Adobe Gothic Std B" panose="020B0800000000000000" pitchFamily="34" charset="-128"/>
              <a:ea typeface="Adobe Gothic Std B" panose="020B0800000000000000" pitchFamily="34" charset="-128"/>
              <a:cs typeface="Calibri" panose="020F0502020204030204" pitchFamily="34" charset="0"/>
            </a:endParaRPr>
          </a:p>
        </p:txBody>
      </p:sp>
      <p:sp>
        <p:nvSpPr>
          <p:cNvPr id="10" name="AutoShape 7">
            <a:extLst>
              <a:ext uri="{FF2B5EF4-FFF2-40B4-BE49-F238E27FC236}">
                <a16:creationId xmlns:a16="http://schemas.microsoft.com/office/drawing/2014/main" id="{29E3BEEE-077D-A048-8164-7EA9EA421D34}"/>
              </a:ext>
            </a:extLst>
          </p:cNvPr>
          <p:cNvSpPr/>
          <p:nvPr/>
        </p:nvSpPr>
        <p:spPr>
          <a:xfrm>
            <a:off x="729342" y="0"/>
            <a:ext cx="224815" cy="1884262"/>
          </a:xfrm>
          <a:prstGeom prst="rect">
            <a:avLst/>
          </a:prstGeom>
          <a:solidFill>
            <a:srgbClr val="251E2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9486A"/>
                </a:solidFill>
                <a:effectLst/>
                <a:uLnTx/>
                <a:uFillTx/>
                <a:latin typeface="Calibri"/>
                <a:ea typeface="+mn-ea"/>
                <a:cs typeface="+mn-cs"/>
              </a:rPr>
              <a:t>Z</a:t>
            </a:r>
          </a:p>
        </p:txBody>
      </p:sp>
      <p:sp>
        <p:nvSpPr>
          <p:cNvPr id="13" name="AutoShape 13">
            <a:extLst>
              <a:ext uri="{FF2B5EF4-FFF2-40B4-BE49-F238E27FC236}">
                <a16:creationId xmlns:a16="http://schemas.microsoft.com/office/drawing/2014/main" id="{6DC2DF88-76D5-4E40-AF65-7BEE23DD9400}"/>
              </a:ext>
            </a:extLst>
          </p:cNvPr>
          <p:cNvSpPr/>
          <p:nvPr/>
        </p:nvSpPr>
        <p:spPr>
          <a:xfrm>
            <a:off x="11788335" y="5461000"/>
            <a:ext cx="147279" cy="898525"/>
          </a:xfrm>
          <a:prstGeom prst="rect">
            <a:avLst/>
          </a:prstGeom>
          <a:solidFill>
            <a:srgbClr val="251E20"/>
          </a:solidFill>
        </p:spPr>
      </p:sp>
      <p:sp>
        <p:nvSpPr>
          <p:cNvPr id="14" name="Content Placeholder 2"/>
          <p:cNvSpPr txBox="1">
            <a:spLocks/>
          </p:cNvSpPr>
          <p:nvPr/>
        </p:nvSpPr>
        <p:spPr>
          <a:xfrm>
            <a:off x="1388691" y="1570762"/>
            <a:ext cx="9546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PH" sz="3200" b="0" i="0" u="none" strike="noStrike" kern="1200" cap="none" spc="0" normalizeH="0" baseline="0" noProof="0">
                <a:ln>
                  <a:noFill/>
                </a:ln>
                <a:solidFill>
                  <a:sysClr val="windowText" lastClr="000000"/>
                </a:solidFill>
                <a:effectLst/>
                <a:uLnTx/>
                <a:uFillTx/>
                <a:latin typeface="Calibri" panose="020F0502020204030204"/>
                <a:ea typeface="+mn-ea"/>
                <a:cs typeface="+mn-cs"/>
              </a:rPr>
              <a:t>A valid estimate will have little value if not used in policy / program / project decisions</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The importance of answering the </a:t>
            </a:r>
            <a:r>
              <a:rPr kumimoji="0" lang="en-PH" sz="2800" b="0" i="0" u="none" strike="noStrike" kern="1200" cap="none" spc="0" normalizeH="0" baseline="0" noProof="0">
                <a:ln>
                  <a:noFill/>
                </a:ln>
                <a:solidFill>
                  <a:srgbClr val="C00000"/>
                </a:solidFill>
                <a:effectLst/>
                <a:uLnTx/>
                <a:uFillTx/>
                <a:latin typeface="Calibri" panose="020F0502020204030204"/>
                <a:ea typeface="+mn-ea"/>
                <a:cs typeface="+mn-cs"/>
              </a:rPr>
              <a:t>right questions</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The importance of answering the right questions at the </a:t>
            </a:r>
            <a:r>
              <a:rPr kumimoji="0" lang="en-PH" sz="2800" b="0" i="0" u="none" strike="noStrike" kern="1200" cap="none" spc="0" normalizeH="0" baseline="0" noProof="0">
                <a:ln>
                  <a:noFill/>
                </a:ln>
                <a:solidFill>
                  <a:srgbClr val="C00000"/>
                </a:solidFill>
                <a:effectLst/>
                <a:uLnTx/>
                <a:uFillTx/>
                <a:latin typeface="Calibri" panose="020F0502020204030204"/>
                <a:ea typeface="+mn-ea"/>
                <a:cs typeface="+mn-cs"/>
              </a:rPr>
              <a:t>right time</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The importance of crafting an </a:t>
            </a:r>
            <a:r>
              <a:rPr kumimoji="0" lang="en-PH" sz="2800" b="0" i="0" u="none" strike="noStrike" kern="1200" cap="none" spc="0" normalizeH="0" baseline="0" noProof="0">
                <a:ln>
                  <a:noFill/>
                </a:ln>
                <a:solidFill>
                  <a:srgbClr val="C00000"/>
                </a:solidFill>
                <a:effectLst/>
                <a:uLnTx/>
                <a:uFillTx/>
                <a:latin typeface="Calibri" panose="020F0502020204030204"/>
                <a:ea typeface="+mn-ea"/>
                <a:cs typeface="+mn-cs"/>
              </a:rPr>
              <a:t>appropriate  message</a:t>
            </a: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 for the intended audience</a:t>
            </a:r>
          </a:p>
        </p:txBody>
      </p:sp>
      <p:sp>
        <p:nvSpPr>
          <p:cNvPr id="9" name="Slide Number Placeholder 43">
            <a:extLst>
              <a:ext uri="{FF2B5EF4-FFF2-40B4-BE49-F238E27FC236}">
                <a16:creationId xmlns:a16="http://schemas.microsoft.com/office/drawing/2014/main" id="{8709977C-87EF-484C-BEB5-3B5DCB1C17FC}"/>
              </a:ext>
            </a:extLst>
          </p:cNvPr>
          <p:cNvSpPr>
            <a:spLocks noGrp="1"/>
          </p:cNvSpPr>
          <p:nvPr>
            <p:ph type="sldNum" sz="quarter" idx="12"/>
          </p:nvPr>
        </p:nvSpPr>
        <p:spPr>
          <a:xfrm>
            <a:off x="8458201" y="6359525"/>
            <a:ext cx="2895600" cy="4984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srgbClr val="FFFFFF"/>
                </a:solidFill>
                <a:effectLst/>
                <a:uLnTx/>
                <a:uFillTx/>
                <a:latin typeface="Calibri"/>
                <a:ea typeface="+mn-ea"/>
                <a:cs typeface="+mn-cs"/>
              </a:rPr>
              <a:t>INTRO TO IE | </a:t>
            </a:r>
            <a:fld id="{3A95BB69-0E31-425C-AA9C-B1C5AA5712C8}" type="slidenum">
              <a:rPr kumimoji="0" lang="en-PH" sz="18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PH"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79124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FC87B14-4A3E-244B-820E-52EF794AD71C}"/>
              </a:ext>
            </a:extLst>
          </p:cNvPr>
          <p:cNvSpPr txBox="1">
            <a:spLocks/>
          </p:cNvSpPr>
          <p:nvPr/>
        </p:nvSpPr>
        <p:spPr>
          <a:xfrm>
            <a:off x="1301460" y="733219"/>
            <a:ext cx="9633980" cy="760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lvl="0"/>
            <a:r>
              <a:rPr lang="en-PH" sz="4400" b="1">
                <a:solidFill>
                  <a:srgbClr val="000000"/>
                </a:solidFill>
                <a:latin typeface="Adobe Gothic Std B" panose="020B0800000000000000" pitchFamily="34" charset="-128"/>
                <a:ea typeface="Adobe Gothic Std B" panose="020B0800000000000000" pitchFamily="34" charset="-128"/>
                <a:cs typeface="Calibri" panose="020F0502020204030204" pitchFamily="34" charset="0"/>
              </a:rPr>
              <a:t>Characteristic 4: </a:t>
            </a:r>
            <a:r>
              <a:rPr lang="en-PH" sz="4400" b="1">
                <a:solidFill>
                  <a:srgbClr val="C00000"/>
                </a:solidFill>
                <a:latin typeface="Adobe Gothic Std B" panose="020B0800000000000000" pitchFamily="34" charset="-128"/>
                <a:ea typeface="Adobe Gothic Std B" panose="020B0800000000000000" pitchFamily="34" charset="-128"/>
                <a:cs typeface="Calibri" panose="020F0502020204030204" pitchFamily="34" charset="0"/>
              </a:rPr>
              <a:t>Learning</a:t>
            </a:r>
            <a:endParaRPr kumimoji="0" lang="en-US" sz="4400" b="1" i="0" u="none" strike="noStrike" kern="1200" cap="none" spc="-50" normalizeH="0" baseline="0" noProof="0">
              <a:ln>
                <a:noFill/>
              </a:ln>
              <a:solidFill>
                <a:srgbClr val="C00000"/>
              </a:solidFill>
              <a:effectLst/>
              <a:uLnTx/>
              <a:uFillTx/>
              <a:latin typeface="Adobe Gothic Std B" panose="020B0800000000000000" pitchFamily="34" charset="-128"/>
              <a:ea typeface="Adobe Gothic Std B" panose="020B0800000000000000" pitchFamily="34" charset="-128"/>
              <a:cs typeface="Calibri" panose="020F0502020204030204" pitchFamily="34" charset="0"/>
            </a:endParaRPr>
          </a:p>
        </p:txBody>
      </p:sp>
      <p:sp>
        <p:nvSpPr>
          <p:cNvPr id="10" name="AutoShape 7">
            <a:extLst>
              <a:ext uri="{FF2B5EF4-FFF2-40B4-BE49-F238E27FC236}">
                <a16:creationId xmlns:a16="http://schemas.microsoft.com/office/drawing/2014/main" id="{29E3BEEE-077D-A048-8164-7EA9EA421D34}"/>
              </a:ext>
            </a:extLst>
          </p:cNvPr>
          <p:cNvSpPr/>
          <p:nvPr/>
        </p:nvSpPr>
        <p:spPr>
          <a:xfrm>
            <a:off x="729342" y="0"/>
            <a:ext cx="224815" cy="1884262"/>
          </a:xfrm>
          <a:prstGeom prst="rect">
            <a:avLst/>
          </a:prstGeom>
          <a:solidFill>
            <a:srgbClr val="251E2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9486A"/>
                </a:solidFill>
                <a:effectLst/>
                <a:uLnTx/>
                <a:uFillTx/>
                <a:latin typeface="Calibri"/>
                <a:ea typeface="+mn-ea"/>
                <a:cs typeface="+mn-cs"/>
              </a:rPr>
              <a:t>Z</a:t>
            </a:r>
          </a:p>
        </p:txBody>
      </p:sp>
      <p:sp>
        <p:nvSpPr>
          <p:cNvPr id="13" name="AutoShape 13">
            <a:extLst>
              <a:ext uri="{FF2B5EF4-FFF2-40B4-BE49-F238E27FC236}">
                <a16:creationId xmlns:a16="http://schemas.microsoft.com/office/drawing/2014/main" id="{6DC2DF88-76D5-4E40-AF65-7BEE23DD9400}"/>
              </a:ext>
            </a:extLst>
          </p:cNvPr>
          <p:cNvSpPr/>
          <p:nvPr/>
        </p:nvSpPr>
        <p:spPr>
          <a:xfrm>
            <a:off x="11788335" y="5461000"/>
            <a:ext cx="147279" cy="898525"/>
          </a:xfrm>
          <a:prstGeom prst="rect">
            <a:avLst/>
          </a:prstGeom>
          <a:solidFill>
            <a:srgbClr val="251E20"/>
          </a:solidFill>
        </p:spPr>
      </p:sp>
      <p:sp>
        <p:nvSpPr>
          <p:cNvPr id="9" name="Content Placeholder 2"/>
          <p:cNvSpPr txBox="1">
            <a:spLocks/>
          </p:cNvSpPr>
          <p:nvPr/>
        </p:nvSpPr>
        <p:spPr>
          <a:xfrm>
            <a:off x="1301461" y="1562614"/>
            <a:ext cx="100523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PH" sz="3200" b="0" i="0" u="none" strike="noStrike" kern="1200" cap="none" spc="0" normalizeH="0" baseline="0" noProof="0">
                <a:ln>
                  <a:noFill/>
                </a:ln>
                <a:solidFill>
                  <a:sysClr val="windowText" lastClr="000000"/>
                </a:solidFill>
                <a:effectLst/>
                <a:uLnTx/>
                <a:uFillTx/>
                <a:latin typeface="Calibri" panose="020F0502020204030204"/>
                <a:ea typeface="+mn-ea"/>
                <a:cs typeface="+mn-cs"/>
              </a:rPr>
              <a:t>A good evaluation must facilitate learning</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It should estimate not only the average impact but also differential impacts across socioeconomic and demographic groups (heterogeneity), if any</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It should also answer the question why</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Highlights the importance of the </a:t>
            </a:r>
            <a:r>
              <a:rPr lang="en-PH" sz="2800">
                <a:solidFill>
                  <a:sysClr val="windowText" lastClr="000000"/>
                </a:solidFill>
                <a:latin typeface="Calibri" panose="020F0502020204030204"/>
              </a:rPr>
              <a:t>c</a:t>
            </a:r>
            <a:r>
              <a:rPr kumimoji="0" lang="en-PH" sz="28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ausal</a:t>
            </a:r>
            <a:r>
              <a:rPr kumimoji="0" lang="en-PH"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 t</a:t>
            </a:r>
            <a:r>
              <a:rPr kumimoji="0" lang="en-PH" sz="2800" i="0" u="none" strike="noStrike" kern="1200" cap="none" spc="0" normalizeH="0" baseline="0" noProof="0">
                <a:ln>
                  <a:noFill/>
                </a:ln>
                <a:effectLst/>
                <a:uLnTx/>
                <a:uFillTx/>
                <a:latin typeface="Calibri" panose="020F0502020204030204"/>
                <a:ea typeface="+mn-ea"/>
                <a:cs typeface="+mn-cs"/>
              </a:rPr>
              <a:t>heory</a:t>
            </a:r>
          </a:p>
        </p:txBody>
      </p:sp>
      <p:sp>
        <p:nvSpPr>
          <p:cNvPr id="14" name="Slide Number Placeholder 43">
            <a:extLst>
              <a:ext uri="{FF2B5EF4-FFF2-40B4-BE49-F238E27FC236}">
                <a16:creationId xmlns:a16="http://schemas.microsoft.com/office/drawing/2014/main" id="{9ED4EC93-0CD7-7145-AAC9-06904A225692}"/>
              </a:ext>
            </a:extLst>
          </p:cNvPr>
          <p:cNvSpPr>
            <a:spLocks noGrp="1"/>
          </p:cNvSpPr>
          <p:nvPr>
            <p:ph type="sldNum" sz="quarter" idx="12"/>
          </p:nvPr>
        </p:nvSpPr>
        <p:spPr>
          <a:xfrm>
            <a:off x="8458201" y="6359525"/>
            <a:ext cx="2895600" cy="4984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srgbClr val="FFFFFF"/>
                </a:solidFill>
                <a:effectLst/>
                <a:uLnTx/>
                <a:uFillTx/>
                <a:latin typeface="Calibri"/>
                <a:ea typeface="+mn-ea"/>
                <a:cs typeface="+mn-cs"/>
              </a:rPr>
              <a:t>INTRO TO IE | </a:t>
            </a:r>
            <a:fld id="{3A95BB69-0E31-425C-AA9C-B1C5AA5712C8}" type="slidenum">
              <a:rPr kumimoji="0" lang="en-PH" sz="18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PH"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174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604054" y="2470305"/>
            <a:ext cx="6996895" cy="1917389"/>
          </a:xfrm>
        </p:spPr>
        <p:txBody>
          <a:bodyPr/>
          <a:lstStyle/>
          <a:p>
            <a:r>
              <a:rPr lang="en-PH"/>
              <a:t>Evaluability Assessment</a:t>
            </a:r>
            <a:endParaRPr lang="en-US"/>
          </a:p>
        </p:txBody>
      </p:sp>
      <p:sp>
        <p:nvSpPr>
          <p:cNvPr id="3" name="Slide Number Placeholder 2">
            <a:extLst>
              <a:ext uri="{FF2B5EF4-FFF2-40B4-BE49-F238E27FC236}">
                <a16:creationId xmlns:a16="http://schemas.microsoft.com/office/drawing/2014/main" id="{066FAA44-129D-1FBC-5DBF-29C55859C469}"/>
              </a:ext>
            </a:extLst>
          </p:cNvPr>
          <p:cNvSpPr>
            <a:spLocks noGrp="1"/>
          </p:cNvSpPr>
          <p:nvPr>
            <p:ph type="sldNum" sz="quarter" idx="12"/>
          </p:nvPr>
        </p:nvSpPr>
        <p:spPr/>
        <p:txBody>
          <a:bodyPr/>
          <a:lstStyle/>
          <a:p>
            <a:fld id="{584050CF-4712-9D44-8EDD-F7A8859BB886}" type="slidenum">
              <a:rPr lang="en-US" smtClean="0">
                <a:solidFill>
                  <a:schemeClr val="bg1"/>
                </a:solidFill>
              </a:rPr>
              <a:t>32</a:t>
            </a:fld>
            <a:endParaRPr lang="en-US">
              <a:solidFill>
                <a:schemeClr val="bg1"/>
              </a:solidFill>
            </a:endParaRPr>
          </a:p>
        </p:txBody>
      </p:sp>
    </p:spTree>
    <p:extLst>
      <p:ext uri="{BB962C8B-B14F-4D97-AF65-F5344CB8AC3E}">
        <p14:creationId xmlns:p14="http://schemas.microsoft.com/office/powerpoint/2010/main" val="25633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704850" y="403225"/>
            <a:ext cx="9455151" cy="1325563"/>
          </a:xfrm>
        </p:spPr>
        <p:txBody>
          <a:bodyPr>
            <a:noAutofit/>
          </a:bodyPr>
          <a:lstStyle/>
          <a:p>
            <a:pPr>
              <a:lnSpc>
                <a:spcPct val="100000"/>
              </a:lnSpc>
            </a:pPr>
            <a:r>
              <a:rPr lang="en-PH" sz="3200"/>
              <a:t>Elements in Evaluability Assessment (1/2)</a:t>
            </a:r>
            <a:endParaRPr lang="en-PH" sz="3600" b="0" i="1"/>
          </a:p>
        </p:txBody>
      </p:sp>
      <p:sp>
        <p:nvSpPr>
          <p:cNvPr id="3" name="Content Placeholder 2">
            <a:extLst>
              <a:ext uri="{FF2B5EF4-FFF2-40B4-BE49-F238E27FC236}">
                <a16:creationId xmlns:a16="http://schemas.microsoft.com/office/drawing/2014/main" id="{7A674C49-4869-A567-A682-618627BA8A64}"/>
              </a:ext>
            </a:extLst>
          </p:cNvPr>
          <p:cNvSpPr>
            <a:spLocks noGrp="1"/>
          </p:cNvSpPr>
          <p:nvPr>
            <p:ph idx="1"/>
          </p:nvPr>
        </p:nvSpPr>
        <p:spPr>
          <a:xfrm>
            <a:off x="838200" y="1785938"/>
            <a:ext cx="10515600" cy="4957762"/>
          </a:xfrm>
        </p:spPr>
        <p:txBody>
          <a:bodyPr>
            <a:normAutofit/>
          </a:bodyPr>
          <a:lstStyle/>
          <a:p>
            <a:r>
              <a:rPr lang="en-US" sz="2400" b="1">
                <a:solidFill>
                  <a:srgbClr val="0957A3"/>
                </a:solidFill>
              </a:rPr>
              <a:t>Policy / Program / Project Description</a:t>
            </a:r>
          </a:p>
          <a:p>
            <a:pPr lvl="1"/>
            <a:r>
              <a:rPr lang="en-US" sz="2000">
                <a:solidFill>
                  <a:srgbClr val="0957A3"/>
                </a:solidFill>
              </a:rPr>
              <a:t>Objectives, intervention, target population</a:t>
            </a:r>
          </a:p>
          <a:p>
            <a:pPr lvl="2"/>
            <a:r>
              <a:rPr lang="en-US" sz="1800">
                <a:solidFill>
                  <a:srgbClr val="0957A3"/>
                </a:solidFill>
              </a:rPr>
              <a:t>The justification of any policy / program / project is the achievement of its objectives.</a:t>
            </a:r>
          </a:p>
          <a:p>
            <a:pPr lvl="2"/>
            <a:r>
              <a:rPr lang="en-US" sz="1800">
                <a:solidFill>
                  <a:srgbClr val="0957A3"/>
                </a:solidFill>
              </a:rPr>
              <a:t>Specifying intervention is critical in identifying its impact.</a:t>
            </a:r>
          </a:p>
          <a:p>
            <a:pPr lvl="2"/>
            <a:r>
              <a:rPr lang="en-US" sz="1800">
                <a:solidFill>
                  <a:srgbClr val="0957A3"/>
                </a:solidFill>
              </a:rPr>
              <a:t>The target population determines where to measure impact.</a:t>
            </a:r>
          </a:p>
          <a:p>
            <a:pPr lvl="1"/>
            <a:r>
              <a:rPr lang="en-US" sz="2000">
                <a:solidFill>
                  <a:srgbClr val="0957A3"/>
                </a:solidFill>
              </a:rPr>
              <a:t>Causal theory – pathway from inputs to intended outcomes; evaluation is an assessment of causal theory.</a:t>
            </a:r>
          </a:p>
          <a:p>
            <a:pPr lvl="1"/>
            <a:r>
              <a:rPr lang="en-US" sz="2000">
                <a:solidFill>
                  <a:srgbClr val="0957A3"/>
                </a:solidFill>
              </a:rPr>
              <a:t>Contextual factors that may influence the implementation and outcomes of the program or policy, including social, economic, and political factors outside the control of the policy / program / project influence.</a:t>
            </a:r>
          </a:p>
          <a:p>
            <a:r>
              <a:rPr lang="en-US" sz="2400" b="1">
                <a:solidFill>
                  <a:srgbClr val="0957A3"/>
                </a:solidFill>
              </a:rPr>
              <a:t>Implementation Fidelity</a:t>
            </a:r>
          </a:p>
          <a:p>
            <a:pPr lvl="1"/>
            <a:r>
              <a:rPr lang="en-US" sz="2000">
                <a:solidFill>
                  <a:srgbClr val="0957A3"/>
                </a:solidFill>
              </a:rPr>
              <a:t>There is no sense in evaluating a program that was poorly implemented. If not sure, do a process evaluation first.</a:t>
            </a:r>
          </a:p>
          <a:p>
            <a:pPr lvl="1"/>
            <a:r>
              <a:rPr lang="en-US" sz="2000">
                <a:solidFill>
                  <a:srgbClr val="0957A3"/>
                </a:solidFill>
              </a:rPr>
              <a:t>Two elements to policy / program / project success: Implementation, Theory</a:t>
            </a:r>
          </a:p>
        </p:txBody>
      </p:sp>
      <p:sp>
        <p:nvSpPr>
          <p:cNvPr id="6" name="Slide Number Placeholder 5">
            <a:extLst>
              <a:ext uri="{FF2B5EF4-FFF2-40B4-BE49-F238E27FC236}">
                <a16:creationId xmlns:a16="http://schemas.microsoft.com/office/drawing/2014/main" id="{B53D2C60-5A2B-237D-D55E-B2923662C634}"/>
              </a:ext>
            </a:extLst>
          </p:cNvPr>
          <p:cNvSpPr>
            <a:spLocks noGrp="1"/>
          </p:cNvSpPr>
          <p:nvPr>
            <p:ph type="sldNum" sz="quarter" idx="12"/>
          </p:nvPr>
        </p:nvSpPr>
        <p:spPr/>
        <p:txBody>
          <a:bodyPr/>
          <a:lstStyle/>
          <a:p>
            <a:fld id="{584050CF-4712-9D44-8EDD-F7A8859BB886}" type="slidenum">
              <a:rPr lang="en-US" smtClean="0"/>
              <a:t>33</a:t>
            </a:fld>
            <a:endParaRPr lang="en-US"/>
          </a:p>
        </p:txBody>
      </p:sp>
    </p:spTree>
    <p:extLst>
      <p:ext uri="{BB962C8B-B14F-4D97-AF65-F5344CB8AC3E}">
        <p14:creationId xmlns:p14="http://schemas.microsoft.com/office/powerpoint/2010/main" val="347474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a:xfrm>
            <a:off x="704850" y="403225"/>
            <a:ext cx="9455151" cy="1325563"/>
          </a:xfrm>
        </p:spPr>
        <p:txBody>
          <a:bodyPr>
            <a:noAutofit/>
          </a:bodyPr>
          <a:lstStyle/>
          <a:p>
            <a:pPr>
              <a:lnSpc>
                <a:spcPct val="100000"/>
              </a:lnSpc>
            </a:pPr>
            <a:r>
              <a:rPr lang="en-PH" sz="3200"/>
              <a:t>Elements in Evaluability Assessment (2/2)</a:t>
            </a:r>
            <a:endParaRPr lang="en-PH" sz="3600" b="0" i="1"/>
          </a:p>
        </p:txBody>
      </p:sp>
      <p:sp>
        <p:nvSpPr>
          <p:cNvPr id="3" name="Content Placeholder 2">
            <a:extLst>
              <a:ext uri="{FF2B5EF4-FFF2-40B4-BE49-F238E27FC236}">
                <a16:creationId xmlns:a16="http://schemas.microsoft.com/office/drawing/2014/main" id="{7A674C49-4869-A567-A682-618627BA8A64}"/>
              </a:ext>
            </a:extLst>
          </p:cNvPr>
          <p:cNvSpPr>
            <a:spLocks noGrp="1"/>
          </p:cNvSpPr>
          <p:nvPr>
            <p:ph idx="1"/>
          </p:nvPr>
        </p:nvSpPr>
        <p:spPr>
          <a:xfrm>
            <a:off x="819150" y="1785938"/>
            <a:ext cx="10553700" cy="4957762"/>
          </a:xfrm>
        </p:spPr>
        <p:txBody>
          <a:bodyPr>
            <a:normAutofit fontScale="92500" lnSpcReduction="10000"/>
          </a:bodyPr>
          <a:lstStyle/>
          <a:p>
            <a:r>
              <a:rPr lang="en-US" b="1">
                <a:solidFill>
                  <a:srgbClr val="0957A3"/>
                </a:solidFill>
              </a:rPr>
              <a:t>Data availability and quality</a:t>
            </a:r>
          </a:p>
          <a:p>
            <a:pPr lvl="1"/>
            <a:r>
              <a:rPr lang="en-US">
                <a:solidFill>
                  <a:srgbClr val="0957A3"/>
                </a:solidFill>
              </a:rPr>
              <a:t>Data of reasonable quality for critical indicators throughout the program theory</a:t>
            </a:r>
          </a:p>
          <a:p>
            <a:pPr lvl="1"/>
            <a:r>
              <a:rPr lang="en-US">
                <a:solidFill>
                  <a:srgbClr val="0957A3"/>
                </a:solidFill>
              </a:rPr>
              <a:t>GIGO: garbage-in garbage-out</a:t>
            </a:r>
          </a:p>
          <a:p>
            <a:r>
              <a:rPr lang="en-US" b="1">
                <a:solidFill>
                  <a:srgbClr val="0957A3"/>
                </a:solidFill>
              </a:rPr>
              <a:t>Feasibility</a:t>
            </a:r>
          </a:p>
          <a:p>
            <a:pPr lvl="1"/>
            <a:r>
              <a:rPr lang="en-US">
                <a:solidFill>
                  <a:srgbClr val="0957A3"/>
                </a:solidFill>
              </a:rPr>
              <a:t>Available resources (budget, personnel/technical expertise)</a:t>
            </a:r>
          </a:p>
          <a:p>
            <a:pPr lvl="1"/>
            <a:r>
              <a:rPr lang="en-US">
                <a:solidFill>
                  <a:srgbClr val="0957A3"/>
                </a:solidFill>
              </a:rPr>
              <a:t>Timeframe</a:t>
            </a:r>
          </a:p>
          <a:p>
            <a:pPr lvl="1"/>
            <a:r>
              <a:rPr lang="en-US">
                <a:solidFill>
                  <a:srgbClr val="0957A3"/>
                </a:solidFill>
              </a:rPr>
              <a:t>Political and organizational context</a:t>
            </a:r>
          </a:p>
          <a:p>
            <a:r>
              <a:rPr lang="en-US" b="1">
                <a:solidFill>
                  <a:srgbClr val="0957A3"/>
                </a:solidFill>
              </a:rPr>
              <a:t>Stakeholder interest</a:t>
            </a:r>
          </a:p>
          <a:p>
            <a:pPr lvl="1"/>
            <a:r>
              <a:rPr lang="en-US">
                <a:solidFill>
                  <a:srgbClr val="0957A3"/>
                </a:solidFill>
              </a:rPr>
              <a:t>Success is dependent on stakeholder (funders, general public, implementers) interest and participation</a:t>
            </a:r>
          </a:p>
          <a:p>
            <a:r>
              <a:rPr lang="en-US" b="1">
                <a:solidFill>
                  <a:srgbClr val="0957A3"/>
                </a:solidFill>
              </a:rPr>
              <a:t>Independence</a:t>
            </a:r>
          </a:p>
          <a:p>
            <a:pPr lvl="1"/>
            <a:r>
              <a:rPr lang="en-US">
                <a:solidFill>
                  <a:srgbClr val="0957A3"/>
                </a:solidFill>
              </a:rPr>
              <a:t>Can the evaluation be done objectively without undue interference?</a:t>
            </a:r>
          </a:p>
          <a:p>
            <a:pPr lvl="1"/>
            <a:r>
              <a:rPr lang="en-US">
                <a:solidFill>
                  <a:srgbClr val="0957A3"/>
                </a:solidFill>
              </a:rPr>
              <a:t>Implementers cannot be evaluators </a:t>
            </a:r>
            <a:endParaRPr lang="en-PH">
              <a:solidFill>
                <a:srgbClr val="0957A3"/>
              </a:solidFill>
            </a:endParaRPr>
          </a:p>
        </p:txBody>
      </p:sp>
      <p:sp>
        <p:nvSpPr>
          <p:cNvPr id="2" name="Slide Number Placeholder 1">
            <a:extLst>
              <a:ext uri="{FF2B5EF4-FFF2-40B4-BE49-F238E27FC236}">
                <a16:creationId xmlns:a16="http://schemas.microsoft.com/office/drawing/2014/main" id="{CCB94146-9A15-0409-9ADD-EDD083EDC14E}"/>
              </a:ext>
            </a:extLst>
          </p:cNvPr>
          <p:cNvSpPr>
            <a:spLocks noGrp="1"/>
          </p:cNvSpPr>
          <p:nvPr>
            <p:ph type="sldNum" sz="quarter" idx="12"/>
          </p:nvPr>
        </p:nvSpPr>
        <p:spPr/>
        <p:txBody>
          <a:bodyPr/>
          <a:lstStyle/>
          <a:p>
            <a:fld id="{584050CF-4712-9D44-8EDD-F7A8859BB886}" type="slidenum">
              <a:rPr lang="en-US" smtClean="0"/>
              <a:t>34</a:t>
            </a:fld>
            <a:endParaRPr lang="en-US"/>
          </a:p>
        </p:txBody>
      </p:sp>
    </p:spTree>
    <p:extLst>
      <p:ext uri="{BB962C8B-B14F-4D97-AF65-F5344CB8AC3E}">
        <p14:creationId xmlns:p14="http://schemas.microsoft.com/office/powerpoint/2010/main" val="240323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7E51-5BA5-82A7-2590-D6E3E161C7FA}"/>
              </a:ext>
            </a:extLst>
          </p:cNvPr>
          <p:cNvSpPr txBox="1">
            <a:spLocks/>
          </p:cNvSpPr>
          <p:nvPr/>
        </p:nvSpPr>
        <p:spPr>
          <a:xfrm>
            <a:off x="0" y="1854737"/>
            <a:ext cx="12192000" cy="1336221"/>
          </a:xfrm>
          <a:prstGeom prst="rect">
            <a:avLst/>
          </a:prstGeom>
        </p:spPr>
        <p:txBody>
          <a:bodyPr/>
          <a:lstStyle>
            <a:lvl1pPr algn="l" defTabSz="914400" rtl="0" eaLnBrk="1" latinLnBrk="0" hangingPunct="1">
              <a:lnSpc>
                <a:spcPct val="90000"/>
              </a:lnSpc>
              <a:spcBef>
                <a:spcPct val="0"/>
              </a:spcBef>
              <a:buNone/>
              <a:defRPr sz="4400" b="1" kern="1200">
                <a:solidFill>
                  <a:srgbClr val="0A57A3"/>
                </a:solidFill>
                <a:latin typeface="Proxima Nova Rg" panose="02000506030000020004" pitchFamily="2" charset="0"/>
                <a:ea typeface="+mj-ea"/>
                <a:cs typeface="+mj-cs"/>
              </a:defRPr>
            </a:lvl1pPr>
          </a:lstStyle>
          <a:p>
            <a:pPr algn="ctr"/>
            <a:r>
              <a:rPr lang="en-US"/>
              <a:t>Some parting quotations</a:t>
            </a:r>
          </a:p>
        </p:txBody>
      </p:sp>
      <p:sp>
        <p:nvSpPr>
          <p:cNvPr id="3" name="Text Placeholder 2">
            <a:extLst>
              <a:ext uri="{FF2B5EF4-FFF2-40B4-BE49-F238E27FC236}">
                <a16:creationId xmlns:a16="http://schemas.microsoft.com/office/drawing/2014/main" id="{DD534C24-427F-D76F-7801-8EDA07606B44}"/>
              </a:ext>
            </a:extLst>
          </p:cNvPr>
          <p:cNvSpPr txBox="1">
            <a:spLocks/>
          </p:cNvSpPr>
          <p:nvPr/>
        </p:nvSpPr>
        <p:spPr>
          <a:xfrm>
            <a:off x="247650" y="2677394"/>
            <a:ext cx="11715750" cy="39127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Nova Rg"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Nova Rg"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Nova Rg"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i="1"/>
              <a:t>Quotations from the CGD Evaluation Gap Working Group (2006)</a:t>
            </a:r>
            <a:endParaRPr lang="en-US" sz="1800"/>
          </a:p>
          <a:p>
            <a:pPr algn="ctr">
              <a:lnSpc>
                <a:spcPct val="120000"/>
              </a:lnSpc>
            </a:pPr>
            <a:endParaRPr lang="en-US" sz="1800"/>
          </a:p>
        </p:txBody>
      </p:sp>
      <p:sp>
        <p:nvSpPr>
          <p:cNvPr id="4" name="Rectangle 3">
            <a:extLst>
              <a:ext uri="{FF2B5EF4-FFF2-40B4-BE49-F238E27FC236}">
                <a16:creationId xmlns:a16="http://schemas.microsoft.com/office/drawing/2014/main" id="{827FB959-502C-9B07-C438-765A54B77C16}"/>
              </a:ext>
            </a:extLst>
          </p:cNvPr>
          <p:cNvSpPr/>
          <p:nvPr/>
        </p:nvSpPr>
        <p:spPr>
          <a:xfrm>
            <a:off x="1017967" y="3486150"/>
            <a:ext cx="4911949" cy="1638300"/>
          </a:xfrm>
          <a:prstGeom prst="rect">
            <a:avLst/>
          </a:prstGeom>
          <a:solidFill>
            <a:srgbClr val="F6B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solidFill>
                  <a:srgbClr val="0957A3"/>
                </a:solidFill>
              </a:rPr>
              <a:t>“Ignorance is more expensive than impact evaluations”</a:t>
            </a:r>
          </a:p>
        </p:txBody>
      </p:sp>
      <p:sp>
        <p:nvSpPr>
          <p:cNvPr id="5" name="Rectangle 4">
            <a:extLst>
              <a:ext uri="{FF2B5EF4-FFF2-40B4-BE49-F238E27FC236}">
                <a16:creationId xmlns:a16="http://schemas.microsoft.com/office/drawing/2014/main" id="{C7422B24-26A1-1788-AFEA-59DA140013DA}"/>
              </a:ext>
            </a:extLst>
          </p:cNvPr>
          <p:cNvSpPr/>
          <p:nvPr/>
        </p:nvSpPr>
        <p:spPr>
          <a:xfrm>
            <a:off x="6177566" y="3486150"/>
            <a:ext cx="4914901" cy="1638300"/>
          </a:xfrm>
          <a:prstGeom prst="rect">
            <a:avLst/>
          </a:prstGeom>
          <a:solidFill>
            <a:srgbClr val="F6B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solidFill>
                  <a:srgbClr val="0957A3"/>
                </a:solidFill>
              </a:rPr>
              <a:t>“Poor quality evaluations are misleading”</a:t>
            </a:r>
          </a:p>
        </p:txBody>
      </p:sp>
      <p:sp>
        <p:nvSpPr>
          <p:cNvPr id="6" name="Rectangle 5">
            <a:extLst>
              <a:ext uri="{FF2B5EF4-FFF2-40B4-BE49-F238E27FC236}">
                <a16:creationId xmlns:a16="http://schemas.microsoft.com/office/drawing/2014/main" id="{0884B4EF-199B-02D8-0DCA-C1FA9DBEE04C}"/>
              </a:ext>
            </a:extLst>
          </p:cNvPr>
          <p:cNvSpPr/>
          <p:nvPr/>
        </p:nvSpPr>
        <p:spPr>
          <a:xfrm>
            <a:off x="1017966" y="5323294"/>
            <a:ext cx="10074500" cy="791756"/>
          </a:xfrm>
          <a:prstGeom prst="rect">
            <a:avLst/>
          </a:prstGeom>
          <a:solidFill>
            <a:srgbClr val="0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Do impact evaluations but do it right!</a:t>
            </a:r>
          </a:p>
        </p:txBody>
      </p:sp>
      <p:sp>
        <p:nvSpPr>
          <p:cNvPr id="7" name="Slide Number Placeholder 6">
            <a:extLst>
              <a:ext uri="{FF2B5EF4-FFF2-40B4-BE49-F238E27FC236}">
                <a16:creationId xmlns:a16="http://schemas.microsoft.com/office/drawing/2014/main" id="{479A1B11-316A-103A-1569-3C70BBD32C32}"/>
              </a:ext>
            </a:extLst>
          </p:cNvPr>
          <p:cNvSpPr>
            <a:spLocks noGrp="1"/>
          </p:cNvSpPr>
          <p:nvPr>
            <p:ph type="sldNum" sz="quarter" idx="12"/>
          </p:nvPr>
        </p:nvSpPr>
        <p:spPr/>
        <p:txBody>
          <a:bodyPr/>
          <a:lstStyle/>
          <a:p>
            <a:fld id="{584050CF-4712-9D44-8EDD-F7A8859BB886}" type="slidenum">
              <a:rPr lang="en-US" smtClean="0"/>
              <a:t>35</a:t>
            </a:fld>
            <a:endParaRPr lang="en-US"/>
          </a:p>
        </p:txBody>
      </p:sp>
    </p:spTree>
    <p:extLst>
      <p:ext uri="{BB962C8B-B14F-4D97-AF65-F5344CB8AC3E}">
        <p14:creationId xmlns:p14="http://schemas.microsoft.com/office/powerpoint/2010/main" val="120830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906-1D2A-4126-BB6A-C7695B142402}"/>
              </a:ext>
            </a:extLst>
          </p:cNvPr>
          <p:cNvSpPr>
            <a:spLocks noGrp="1"/>
          </p:cNvSpPr>
          <p:nvPr>
            <p:ph type="title"/>
          </p:nvPr>
        </p:nvSpPr>
        <p:spPr>
          <a:xfrm>
            <a:off x="432605" y="2470305"/>
            <a:ext cx="6735088" cy="1917389"/>
          </a:xfrm>
        </p:spPr>
        <p:txBody>
          <a:bodyPr/>
          <a:lstStyle/>
          <a:p>
            <a:r>
              <a:rPr lang="en-PH" sz="5400"/>
              <a:t>Evaluation in the Policy/Program/ Project Cycle</a:t>
            </a:r>
            <a:endParaRPr lang="en-US" sz="5400"/>
          </a:p>
        </p:txBody>
      </p:sp>
      <p:sp>
        <p:nvSpPr>
          <p:cNvPr id="6" name="Slide Number Placeholder 5">
            <a:extLst>
              <a:ext uri="{FF2B5EF4-FFF2-40B4-BE49-F238E27FC236}">
                <a16:creationId xmlns:a16="http://schemas.microsoft.com/office/drawing/2014/main" id="{2B3D8992-CA6A-7279-1C0C-207D4C9ADD3B}"/>
              </a:ext>
            </a:extLst>
          </p:cNvPr>
          <p:cNvSpPr>
            <a:spLocks noGrp="1"/>
          </p:cNvSpPr>
          <p:nvPr>
            <p:ph type="sldNum" sz="quarter" idx="12"/>
          </p:nvPr>
        </p:nvSpPr>
        <p:spPr/>
        <p:txBody>
          <a:bodyPr/>
          <a:lstStyle/>
          <a:p>
            <a:fld id="{584050CF-4712-9D44-8EDD-F7A8859BB886}" type="slidenum">
              <a:rPr lang="en-US" smtClean="0">
                <a:solidFill>
                  <a:schemeClr val="bg1"/>
                </a:solidFill>
              </a:rPr>
              <a:t>4</a:t>
            </a:fld>
            <a:endParaRPr lang="en-US">
              <a:solidFill>
                <a:schemeClr val="bg1"/>
              </a:solidFill>
            </a:endParaRPr>
          </a:p>
        </p:txBody>
      </p:sp>
    </p:spTree>
    <p:extLst>
      <p:ext uri="{BB962C8B-B14F-4D97-AF65-F5344CB8AC3E}">
        <p14:creationId xmlns:p14="http://schemas.microsoft.com/office/powerpoint/2010/main" val="35319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Evaluation in the Policy/Program/ Project Management Cycle</a:t>
            </a:r>
          </a:p>
        </p:txBody>
      </p:sp>
      <p:graphicFrame>
        <p:nvGraphicFramePr>
          <p:cNvPr id="2" name="Content Placeholder 3">
            <a:extLst>
              <a:ext uri="{FF2B5EF4-FFF2-40B4-BE49-F238E27FC236}">
                <a16:creationId xmlns:a16="http://schemas.microsoft.com/office/drawing/2014/main" id="{549C3E11-E8B5-5197-1E2B-78AFDE06A722}"/>
              </a:ext>
            </a:extLst>
          </p:cNvPr>
          <p:cNvGraphicFramePr>
            <a:graphicFrameLocks noGrp="1"/>
          </p:cNvGraphicFramePr>
          <p:nvPr>
            <p:ph idx="1"/>
            <p:extLst>
              <p:ext uri="{D42A27DB-BD31-4B8C-83A1-F6EECF244321}">
                <p14:modId xmlns:p14="http://schemas.microsoft.com/office/powerpoint/2010/main" val="3690522762"/>
              </p:ext>
            </p:extLst>
          </p:nvPr>
        </p:nvGraphicFramePr>
        <p:xfrm>
          <a:off x="838200" y="2019300"/>
          <a:ext cx="10515600" cy="432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EE28A39-C820-781E-04A2-3925FA9F6E40}"/>
              </a:ext>
            </a:extLst>
          </p:cNvPr>
          <p:cNvSpPr>
            <a:spLocks noGrp="1"/>
          </p:cNvSpPr>
          <p:nvPr>
            <p:ph type="sldNum" sz="quarter" idx="12"/>
          </p:nvPr>
        </p:nvSpPr>
        <p:spPr/>
        <p:txBody>
          <a:bodyPr/>
          <a:lstStyle/>
          <a:p>
            <a:fld id="{584050CF-4712-9D44-8EDD-F7A8859BB886}" type="slidenum">
              <a:rPr lang="en-US" smtClean="0"/>
              <a:t>5</a:t>
            </a:fld>
            <a:endParaRPr lang="en-US"/>
          </a:p>
        </p:txBody>
      </p:sp>
    </p:spTree>
    <p:extLst>
      <p:ext uri="{BB962C8B-B14F-4D97-AF65-F5344CB8AC3E}">
        <p14:creationId xmlns:p14="http://schemas.microsoft.com/office/powerpoint/2010/main" val="3671768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A better illustration</a:t>
            </a:r>
          </a:p>
        </p:txBody>
      </p:sp>
      <p:pic>
        <p:nvPicPr>
          <p:cNvPr id="6" name="Content Placeholder 8">
            <a:extLst>
              <a:ext uri="{FF2B5EF4-FFF2-40B4-BE49-F238E27FC236}">
                <a16:creationId xmlns:a16="http://schemas.microsoft.com/office/drawing/2014/main" id="{72581579-8FD0-56BC-7A0C-5AC32F88F2A0}"/>
              </a:ext>
            </a:extLst>
          </p:cNvPr>
          <p:cNvPicPr>
            <a:picLocks noChangeAspect="1"/>
          </p:cNvPicPr>
          <p:nvPr/>
        </p:nvPicPr>
        <p:blipFill rotWithShape="1">
          <a:blip r:embed="rId2">
            <a:extLst>
              <a:ext uri="{28A0092B-C50C-407E-A947-70E740481C1C}">
                <a14:useLocalDpi xmlns:a14="http://schemas.microsoft.com/office/drawing/2010/main" val="0"/>
              </a:ext>
            </a:extLst>
          </a:blip>
          <a:srcRect l="1884" b="8400"/>
          <a:stretch/>
        </p:blipFill>
        <p:spPr>
          <a:xfrm>
            <a:off x="1260471" y="2336973"/>
            <a:ext cx="9671048" cy="3663777"/>
          </a:xfrm>
          <a:prstGeom prst="rect">
            <a:avLst/>
          </a:prstGeom>
        </p:spPr>
      </p:pic>
      <p:sp>
        <p:nvSpPr>
          <p:cNvPr id="7" name="Title 3">
            <a:extLst>
              <a:ext uri="{FF2B5EF4-FFF2-40B4-BE49-F238E27FC236}">
                <a16:creationId xmlns:a16="http://schemas.microsoft.com/office/drawing/2014/main" id="{BE6F724F-AD1D-9CF4-197F-D8D92F90AF9F}"/>
              </a:ext>
            </a:extLst>
          </p:cNvPr>
          <p:cNvSpPr txBox="1">
            <a:spLocks/>
          </p:cNvSpPr>
          <p:nvPr/>
        </p:nvSpPr>
        <p:spPr>
          <a:xfrm>
            <a:off x="285745" y="1398154"/>
            <a:ext cx="116205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spc="300">
                <a:solidFill>
                  <a:srgbClr val="0A57A3"/>
                </a:solidFill>
                <a:latin typeface="Proxima Nova Rg" panose="02000506030000020004" pitchFamily="2" charset="77"/>
                <a:ea typeface="+mj-ea"/>
                <a:cs typeface="Calibri" panose="020F0502020204030204" pitchFamily="34" charset="0"/>
              </a:defRPr>
            </a:lvl1pPr>
          </a:lstStyle>
          <a:p>
            <a:pPr algn="ctr"/>
            <a:r>
              <a:rPr lang="en-PH" sz="2800" b="0"/>
              <a:t>Emphasizes the role of learning and improvement</a:t>
            </a:r>
          </a:p>
        </p:txBody>
      </p:sp>
      <p:sp>
        <p:nvSpPr>
          <p:cNvPr id="8" name="Title 3">
            <a:extLst>
              <a:ext uri="{FF2B5EF4-FFF2-40B4-BE49-F238E27FC236}">
                <a16:creationId xmlns:a16="http://schemas.microsoft.com/office/drawing/2014/main" id="{68B44BE6-95CF-E5ED-240E-E2898433CF31}"/>
              </a:ext>
            </a:extLst>
          </p:cNvPr>
          <p:cNvSpPr txBox="1">
            <a:spLocks/>
          </p:cNvSpPr>
          <p:nvPr/>
        </p:nvSpPr>
        <p:spPr>
          <a:xfrm>
            <a:off x="1260471" y="5614006"/>
            <a:ext cx="116205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spc="300">
                <a:solidFill>
                  <a:srgbClr val="0A57A3"/>
                </a:solidFill>
                <a:latin typeface="Proxima Nova Rg" panose="02000506030000020004" pitchFamily="2" charset="77"/>
                <a:ea typeface="+mj-ea"/>
                <a:cs typeface="Calibri" panose="020F0502020204030204" pitchFamily="34" charset="0"/>
              </a:defRPr>
            </a:lvl1pPr>
          </a:lstStyle>
          <a:p>
            <a:r>
              <a:rPr lang="en-PH" sz="1600" b="0" i="1"/>
              <a:t>Source: WDR 2015</a:t>
            </a:r>
          </a:p>
        </p:txBody>
      </p:sp>
      <p:sp>
        <p:nvSpPr>
          <p:cNvPr id="9" name="Slide Number Placeholder 8">
            <a:extLst>
              <a:ext uri="{FF2B5EF4-FFF2-40B4-BE49-F238E27FC236}">
                <a16:creationId xmlns:a16="http://schemas.microsoft.com/office/drawing/2014/main" id="{69567C12-F1FA-4225-36C8-67118898F797}"/>
              </a:ext>
            </a:extLst>
          </p:cNvPr>
          <p:cNvSpPr>
            <a:spLocks noGrp="1"/>
          </p:cNvSpPr>
          <p:nvPr>
            <p:ph type="sldNum" sz="quarter" idx="12"/>
          </p:nvPr>
        </p:nvSpPr>
        <p:spPr/>
        <p:txBody>
          <a:bodyPr/>
          <a:lstStyle/>
          <a:p>
            <a:fld id="{584050CF-4712-9D44-8EDD-F7A8859BB886}" type="slidenum">
              <a:rPr lang="en-US" smtClean="0"/>
              <a:t>6</a:t>
            </a:fld>
            <a:endParaRPr lang="en-US"/>
          </a:p>
        </p:txBody>
      </p:sp>
    </p:spTree>
    <p:extLst>
      <p:ext uri="{BB962C8B-B14F-4D97-AF65-F5344CB8AC3E}">
        <p14:creationId xmlns:p14="http://schemas.microsoft.com/office/powerpoint/2010/main" val="352493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Motivations for M,E and L</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p:txBody>
          <a:bodyPr/>
          <a:lstStyle/>
          <a:p>
            <a:pPr>
              <a:buFont typeface="Wingdings" pitchFamily="2" charset="2"/>
              <a:buChar char="§"/>
            </a:pPr>
            <a:r>
              <a:rPr lang="en-PH" sz="2600" b="1">
                <a:solidFill>
                  <a:srgbClr val="05469C"/>
                </a:solidFill>
                <a:latin typeface="Calibri" panose="020F0502020204030204" pitchFamily="34" charset="0"/>
                <a:cs typeface="Calibri" panose="020F0502020204030204" pitchFamily="34" charset="0"/>
              </a:rPr>
              <a:t>We need to manage better (</a:t>
            </a:r>
            <a:r>
              <a:rPr lang="en-PH" sz="2600" b="1">
                <a:solidFill>
                  <a:srgbClr val="C00000"/>
                </a:solidFill>
                <a:latin typeface="Calibri" panose="020F0502020204030204" pitchFamily="34" charset="0"/>
                <a:cs typeface="Calibri" panose="020F0502020204030204" pitchFamily="34" charset="0"/>
              </a:rPr>
              <a:t>management objective</a:t>
            </a:r>
            <a:r>
              <a:rPr lang="en-PH" sz="2600" b="1">
                <a:solidFill>
                  <a:srgbClr val="05469C"/>
                </a:solidFill>
                <a:latin typeface="Calibri" panose="020F0502020204030204" pitchFamily="34" charset="0"/>
                <a:cs typeface="Calibri" panose="020F0502020204030204" pitchFamily="34" charset="0"/>
              </a:rPr>
              <a:t>)</a:t>
            </a:r>
          </a:p>
          <a:p>
            <a:pPr lvl="1">
              <a:buFont typeface="Courier New" panose="02070309020205020404" pitchFamily="49" charset="0"/>
              <a:buChar char="o"/>
            </a:pPr>
            <a:r>
              <a:rPr lang="en-PH" sz="2600">
                <a:solidFill>
                  <a:srgbClr val="05469C"/>
                </a:solidFill>
                <a:latin typeface="Calibri" panose="020F0502020204030204" pitchFamily="34" charset="0"/>
                <a:cs typeface="Calibri" panose="020F0502020204030204" pitchFamily="34" charset="0"/>
              </a:rPr>
              <a:t>How can we make our projects/programs/policies more efficient and effective</a:t>
            </a:r>
          </a:p>
          <a:p>
            <a:pPr>
              <a:buFont typeface="Wingdings" pitchFamily="2" charset="2"/>
              <a:buChar char="§"/>
            </a:pPr>
            <a:r>
              <a:rPr lang="en-PH" sz="2600" b="1">
                <a:solidFill>
                  <a:srgbClr val="05469C"/>
                </a:solidFill>
                <a:latin typeface="Calibri" panose="020F0502020204030204" pitchFamily="34" charset="0"/>
                <a:cs typeface="Calibri" panose="020F0502020204030204" pitchFamily="34" charset="0"/>
              </a:rPr>
              <a:t>We need to keep clients/funders happy (</a:t>
            </a:r>
            <a:r>
              <a:rPr lang="en-PH" sz="2600" b="1">
                <a:solidFill>
                  <a:srgbClr val="C00000"/>
                </a:solidFill>
                <a:latin typeface="Calibri" panose="020F0502020204030204" pitchFamily="34" charset="0"/>
                <a:cs typeface="Calibri" panose="020F0502020204030204" pitchFamily="34" charset="0"/>
              </a:rPr>
              <a:t>accountability objective</a:t>
            </a:r>
            <a:r>
              <a:rPr lang="en-PH" sz="2600" b="1">
                <a:solidFill>
                  <a:srgbClr val="05469C"/>
                </a:solidFill>
                <a:latin typeface="Calibri" panose="020F0502020204030204" pitchFamily="34" charset="0"/>
                <a:cs typeface="Calibri" panose="020F0502020204030204" pitchFamily="34" charset="0"/>
              </a:rPr>
              <a:t>)</a:t>
            </a:r>
          </a:p>
          <a:p>
            <a:pPr lvl="1">
              <a:buFont typeface="Courier New" panose="02070309020205020404" pitchFamily="49" charset="0"/>
              <a:buChar char="o"/>
            </a:pPr>
            <a:r>
              <a:rPr lang="en-PH" sz="2600">
                <a:solidFill>
                  <a:srgbClr val="05469C"/>
                </a:solidFill>
                <a:latin typeface="Calibri" panose="020F0502020204030204" pitchFamily="34" charset="0"/>
                <a:cs typeface="Calibri" panose="020F0502020204030204" pitchFamily="34" charset="0"/>
              </a:rPr>
              <a:t>How can we justify the continuation or expansion of existing projects/programs/policies</a:t>
            </a:r>
          </a:p>
          <a:p>
            <a:pPr>
              <a:buFont typeface="Wingdings" pitchFamily="2" charset="2"/>
              <a:buChar char="§"/>
            </a:pPr>
            <a:r>
              <a:rPr lang="en-PH" sz="2600" b="1">
                <a:solidFill>
                  <a:srgbClr val="05469C"/>
                </a:solidFill>
                <a:latin typeface="Calibri" panose="020F0502020204030204" pitchFamily="34" charset="0"/>
                <a:cs typeface="Calibri" panose="020F0502020204030204" pitchFamily="34" charset="0"/>
              </a:rPr>
              <a:t>We need to learn (</a:t>
            </a:r>
            <a:r>
              <a:rPr lang="en-PH" sz="2600" b="1">
                <a:solidFill>
                  <a:srgbClr val="C00000"/>
                </a:solidFill>
                <a:latin typeface="Calibri" panose="020F0502020204030204" pitchFamily="34" charset="0"/>
                <a:cs typeface="Calibri" panose="020F0502020204030204" pitchFamily="34" charset="0"/>
              </a:rPr>
              <a:t>learning objective</a:t>
            </a:r>
            <a:r>
              <a:rPr lang="en-PH" sz="2600" b="1">
                <a:solidFill>
                  <a:srgbClr val="05469C"/>
                </a:solidFill>
                <a:latin typeface="Calibri" panose="020F0502020204030204" pitchFamily="34" charset="0"/>
                <a:cs typeface="Calibri" panose="020F0502020204030204" pitchFamily="34" charset="0"/>
              </a:rPr>
              <a:t>)</a:t>
            </a:r>
          </a:p>
          <a:p>
            <a:pPr lvl="1">
              <a:buFont typeface="Courier New" panose="02070309020205020404" pitchFamily="49" charset="0"/>
              <a:buChar char="o"/>
            </a:pPr>
            <a:r>
              <a:rPr lang="en-PH" sz="2600">
                <a:solidFill>
                  <a:srgbClr val="05469C"/>
                </a:solidFill>
                <a:latin typeface="Calibri" panose="020F0502020204030204" pitchFamily="34" charset="0"/>
                <a:cs typeface="Calibri" panose="020F0502020204030204" pitchFamily="34" charset="0"/>
              </a:rPr>
              <a:t>What works and what doesn’t and why</a:t>
            </a:r>
          </a:p>
        </p:txBody>
      </p:sp>
      <p:sp>
        <p:nvSpPr>
          <p:cNvPr id="6" name="Slide Number Placeholder 5">
            <a:extLst>
              <a:ext uri="{FF2B5EF4-FFF2-40B4-BE49-F238E27FC236}">
                <a16:creationId xmlns:a16="http://schemas.microsoft.com/office/drawing/2014/main" id="{9C3A5E76-63B7-00D1-9686-2398B334EBE9}"/>
              </a:ext>
            </a:extLst>
          </p:cNvPr>
          <p:cNvSpPr>
            <a:spLocks noGrp="1"/>
          </p:cNvSpPr>
          <p:nvPr>
            <p:ph type="sldNum" sz="quarter" idx="12"/>
          </p:nvPr>
        </p:nvSpPr>
        <p:spPr/>
        <p:txBody>
          <a:bodyPr/>
          <a:lstStyle/>
          <a:p>
            <a:fld id="{584050CF-4712-9D44-8EDD-F7A8859BB886}" type="slidenum">
              <a:rPr lang="en-US" smtClean="0"/>
              <a:t>7</a:t>
            </a:fld>
            <a:endParaRPr lang="en-US"/>
          </a:p>
        </p:txBody>
      </p:sp>
    </p:spTree>
    <p:extLst>
      <p:ext uri="{BB962C8B-B14F-4D97-AF65-F5344CB8AC3E}">
        <p14:creationId xmlns:p14="http://schemas.microsoft.com/office/powerpoint/2010/main" val="334519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What are the risks when we don’t do M,E and L?</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199" y="1901825"/>
            <a:ext cx="10344151" cy="3984625"/>
          </a:xfrm>
        </p:spPr>
        <p:txBody>
          <a:bodyPr>
            <a:normAutofit/>
          </a:bodyPr>
          <a:lstStyle/>
          <a:p>
            <a:pPr>
              <a:lnSpc>
                <a:spcPct val="110000"/>
              </a:lnSpc>
              <a:buFont typeface="Wingdings" pitchFamily="2" charset="2"/>
              <a:buChar char="§"/>
            </a:pPr>
            <a:r>
              <a:rPr lang="en-PH" sz="2400">
                <a:solidFill>
                  <a:srgbClr val="05469C"/>
                </a:solidFill>
                <a:latin typeface="Calibri" panose="020F0502020204030204" pitchFamily="34" charset="0"/>
                <a:cs typeface="Calibri" panose="020F0502020204030204" pitchFamily="34" charset="0"/>
              </a:rPr>
              <a:t>An ineffective project/program/policy will continue to waste resources</a:t>
            </a:r>
          </a:p>
          <a:p>
            <a:pPr>
              <a:lnSpc>
                <a:spcPct val="110000"/>
              </a:lnSpc>
              <a:buFont typeface="Wingdings" pitchFamily="2" charset="2"/>
              <a:buChar char="§"/>
            </a:pPr>
            <a:r>
              <a:rPr lang="en-PH" sz="2400">
                <a:solidFill>
                  <a:srgbClr val="05469C"/>
                </a:solidFill>
                <a:latin typeface="Calibri" panose="020F0502020204030204" pitchFamily="34" charset="0"/>
                <a:cs typeface="Calibri" panose="020F0502020204030204" pitchFamily="34" charset="0"/>
              </a:rPr>
              <a:t>We operate by 3Is: ideology, ignorance, inertia</a:t>
            </a:r>
          </a:p>
          <a:p>
            <a:pPr>
              <a:lnSpc>
                <a:spcPct val="110000"/>
              </a:lnSpc>
              <a:buFont typeface="Wingdings" pitchFamily="2" charset="2"/>
              <a:buChar char="§"/>
            </a:pPr>
            <a:r>
              <a:rPr lang="en-PH" sz="2400">
                <a:solidFill>
                  <a:srgbClr val="05469C"/>
                </a:solidFill>
                <a:latin typeface="Calibri" panose="020F0502020204030204" pitchFamily="34" charset="0"/>
                <a:cs typeface="Calibri" panose="020F0502020204030204" pitchFamily="34" charset="0"/>
              </a:rPr>
              <a:t>We will miss opportunities to improve a project/program/policy and generate better benefits</a:t>
            </a:r>
          </a:p>
          <a:p>
            <a:pPr>
              <a:lnSpc>
                <a:spcPct val="110000"/>
              </a:lnSpc>
              <a:buFont typeface="Wingdings" pitchFamily="2" charset="2"/>
              <a:buChar char="§"/>
            </a:pPr>
            <a:r>
              <a:rPr lang="en-PH" sz="2400">
                <a:solidFill>
                  <a:srgbClr val="05469C"/>
                </a:solidFill>
                <a:latin typeface="Calibri" panose="020F0502020204030204" pitchFamily="34" charset="0"/>
                <a:cs typeface="Calibri" panose="020F0502020204030204" pitchFamily="34" charset="0"/>
              </a:rPr>
              <a:t>We will miss opportunities to save money we could have spent on more worthwhile projects</a:t>
            </a:r>
          </a:p>
          <a:p>
            <a:pPr>
              <a:lnSpc>
                <a:spcPct val="110000"/>
              </a:lnSpc>
              <a:buFont typeface="Wingdings" pitchFamily="2" charset="2"/>
              <a:buChar char="§"/>
            </a:pPr>
            <a:r>
              <a:rPr lang="en-PH" sz="2400">
                <a:solidFill>
                  <a:srgbClr val="05469C"/>
                </a:solidFill>
                <a:latin typeface="Calibri" panose="020F0502020204030204" pitchFamily="34" charset="0"/>
                <a:cs typeface="Calibri" panose="020F0502020204030204" pitchFamily="34" charset="0"/>
              </a:rPr>
              <a:t>We cannot confidently attribute positive changes in a desired outcome to a policy/program/project and generate more support</a:t>
            </a:r>
          </a:p>
        </p:txBody>
      </p:sp>
      <p:sp>
        <p:nvSpPr>
          <p:cNvPr id="2" name="Rectangle 1">
            <a:extLst>
              <a:ext uri="{FF2B5EF4-FFF2-40B4-BE49-F238E27FC236}">
                <a16:creationId xmlns:a16="http://schemas.microsoft.com/office/drawing/2014/main" id="{F294FBA9-2209-5478-1D90-D9BDCE48A0FF}"/>
              </a:ext>
            </a:extLst>
          </p:cNvPr>
          <p:cNvSpPr/>
          <p:nvPr/>
        </p:nvSpPr>
        <p:spPr>
          <a:xfrm>
            <a:off x="838199" y="5829300"/>
            <a:ext cx="10344151" cy="679450"/>
          </a:xfrm>
          <a:prstGeom prst="rect">
            <a:avLst/>
          </a:prstGeom>
          <a:solidFill>
            <a:srgbClr val="095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6F16721-16F2-0410-CE8E-B6324DF28F98}"/>
              </a:ext>
            </a:extLst>
          </p:cNvPr>
          <p:cNvSpPr txBox="1"/>
          <p:nvPr/>
        </p:nvSpPr>
        <p:spPr>
          <a:xfrm>
            <a:off x="933449" y="5924550"/>
            <a:ext cx="10287000" cy="492443"/>
          </a:xfrm>
          <a:prstGeom prst="rect">
            <a:avLst/>
          </a:prstGeom>
          <a:noFill/>
        </p:spPr>
        <p:txBody>
          <a:bodyPr wrap="square" rtlCol="0">
            <a:spAutoFit/>
          </a:bodyPr>
          <a:lstStyle/>
          <a:p>
            <a:r>
              <a:rPr lang="en-US" sz="2600" b="1">
                <a:solidFill>
                  <a:srgbClr val="F2EED8"/>
                </a:solidFill>
              </a:rPr>
              <a:t>Bottom line: </a:t>
            </a:r>
            <a:r>
              <a:rPr lang="en-PH" sz="2600">
                <a:solidFill>
                  <a:srgbClr val="F2EED8"/>
                </a:solidFill>
                <a:latin typeface="Calibri" panose="020F0502020204030204" pitchFamily="34" charset="0"/>
                <a:cs typeface="Calibri" panose="020F0502020204030204" pitchFamily="34" charset="0"/>
              </a:rPr>
              <a:t>It is very costly not to do M, E and L! Ignorance is very costly!</a:t>
            </a:r>
          </a:p>
        </p:txBody>
      </p:sp>
      <p:sp>
        <p:nvSpPr>
          <p:cNvPr id="8" name="Slide Number Placeholder 7">
            <a:extLst>
              <a:ext uri="{FF2B5EF4-FFF2-40B4-BE49-F238E27FC236}">
                <a16:creationId xmlns:a16="http://schemas.microsoft.com/office/drawing/2014/main" id="{14B63734-C0E7-1456-C54D-C5E8300E2865}"/>
              </a:ext>
            </a:extLst>
          </p:cNvPr>
          <p:cNvSpPr>
            <a:spLocks noGrp="1"/>
          </p:cNvSpPr>
          <p:nvPr>
            <p:ph type="sldNum" sz="quarter" idx="12"/>
          </p:nvPr>
        </p:nvSpPr>
        <p:spPr/>
        <p:txBody>
          <a:bodyPr/>
          <a:lstStyle/>
          <a:p>
            <a:fld id="{584050CF-4712-9D44-8EDD-F7A8859BB886}" type="slidenum">
              <a:rPr lang="en-US" smtClean="0"/>
              <a:t>8</a:t>
            </a:fld>
            <a:endParaRPr lang="en-US"/>
          </a:p>
        </p:txBody>
      </p:sp>
    </p:spTree>
    <p:extLst>
      <p:ext uri="{BB962C8B-B14F-4D97-AF65-F5344CB8AC3E}">
        <p14:creationId xmlns:p14="http://schemas.microsoft.com/office/powerpoint/2010/main" val="313889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49270-1071-B778-9AF4-0F69FA21CC0C}"/>
              </a:ext>
            </a:extLst>
          </p:cNvPr>
          <p:cNvSpPr>
            <a:spLocks noGrp="1"/>
          </p:cNvSpPr>
          <p:nvPr>
            <p:ph type="title"/>
          </p:nvPr>
        </p:nvSpPr>
        <p:spPr/>
        <p:txBody>
          <a:bodyPr>
            <a:noAutofit/>
          </a:bodyPr>
          <a:lstStyle/>
          <a:p>
            <a:r>
              <a:rPr lang="en-PH" sz="4000"/>
              <a:t>Monitoring</a:t>
            </a:r>
          </a:p>
        </p:txBody>
      </p:sp>
      <p:sp>
        <p:nvSpPr>
          <p:cNvPr id="5" name="Content Placeholder 4">
            <a:extLst>
              <a:ext uri="{FF2B5EF4-FFF2-40B4-BE49-F238E27FC236}">
                <a16:creationId xmlns:a16="http://schemas.microsoft.com/office/drawing/2014/main" id="{B153C89D-1162-EE67-B597-FBC6F6367980}"/>
              </a:ext>
            </a:extLst>
          </p:cNvPr>
          <p:cNvSpPr>
            <a:spLocks noGrp="1"/>
          </p:cNvSpPr>
          <p:nvPr>
            <p:ph idx="1"/>
          </p:nvPr>
        </p:nvSpPr>
        <p:spPr>
          <a:xfrm>
            <a:off x="838199" y="1652589"/>
            <a:ext cx="10344151" cy="671512"/>
          </a:xfrm>
        </p:spPr>
        <p:txBody>
          <a:bodyPr>
            <a:normAutofit/>
          </a:bodyPr>
          <a:lstStyle/>
          <a:p>
            <a:pPr marL="0" indent="0">
              <a:lnSpc>
                <a:spcPct val="110000"/>
              </a:lnSpc>
              <a:buNone/>
            </a:pPr>
            <a:r>
              <a:rPr lang="en-PH" i="1">
                <a:solidFill>
                  <a:srgbClr val="05469C"/>
                </a:solidFill>
                <a:latin typeface="Calibri" panose="020F0502020204030204" pitchFamily="34" charset="0"/>
                <a:cs typeface="Calibri" panose="020F0502020204030204" pitchFamily="34" charset="0"/>
              </a:rPr>
              <a:t>A continuous process of collecting and analyzing information:</a:t>
            </a:r>
          </a:p>
        </p:txBody>
      </p:sp>
      <p:sp>
        <p:nvSpPr>
          <p:cNvPr id="6" name="Rectangle 5">
            <a:extLst>
              <a:ext uri="{FF2B5EF4-FFF2-40B4-BE49-F238E27FC236}">
                <a16:creationId xmlns:a16="http://schemas.microsoft.com/office/drawing/2014/main" id="{FEFC8A61-0A57-00E5-8CFB-B72CEE760E78}"/>
              </a:ext>
            </a:extLst>
          </p:cNvPr>
          <p:cNvSpPr/>
          <p:nvPr/>
        </p:nvSpPr>
        <p:spPr>
          <a:xfrm>
            <a:off x="6159468" y="2485802"/>
            <a:ext cx="4490351" cy="3741275"/>
          </a:xfrm>
          <a:prstGeom prst="rect">
            <a:avLst/>
          </a:prstGeom>
          <a:solidFill>
            <a:srgbClr val="0957A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1BE52D-F663-55B2-C781-4F982A0DDD34}"/>
              </a:ext>
            </a:extLst>
          </p:cNvPr>
          <p:cNvSpPr/>
          <p:nvPr/>
        </p:nvSpPr>
        <p:spPr>
          <a:xfrm>
            <a:off x="1157744" y="2505285"/>
            <a:ext cx="4490351" cy="3717287"/>
          </a:xfrm>
          <a:prstGeom prst="rect">
            <a:avLst/>
          </a:prstGeom>
          <a:solidFill>
            <a:srgbClr val="0957A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87DEBE-5D7E-F31A-00F1-270B5CBFD342}"/>
              </a:ext>
            </a:extLst>
          </p:cNvPr>
          <p:cNvSpPr txBox="1"/>
          <p:nvPr/>
        </p:nvSpPr>
        <p:spPr>
          <a:xfrm>
            <a:off x="6578023" y="4962629"/>
            <a:ext cx="3760354" cy="830997"/>
          </a:xfrm>
          <a:prstGeom prst="rect">
            <a:avLst/>
          </a:prstGeom>
          <a:noFill/>
        </p:spPr>
        <p:txBody>
          <a:bodyPr wrap="square">
            <a:spAutoFit/>
          </a:bodyPr>
          <a:lstStyle/>
          <a:p>
            <a:r>
              <a:rPr lang="en-US" sz="2400" b="1">
                <a:solidFill>
                  <a:srgbClr val="F2EED8"/>
                </a:solidFill>
              </a:rPr>
              <a:t>To inform </a:t>
            </a:r>
            <a:r>
              <a:rPr lang="en-US" sz="2400">
                <a:solidFill>
                  <a:srgbClr val="F2EED8"/>
                </a:solidFill>
              </a:rPr>
              <a:t>implementation and program management</a:t>
            </a:r>
          </a:p>
        </p:txBody>
      </p:sp>
      <p:sp>
        <p:nvSpPr>
          <p:cNvPr id="9" name="TextBox 8">
            <a:extLst>
              <a:ext uri="{FF2B5EF4-FFF2-40B4-BE49-F238E27FC236}">
                <a16:creationId xmlns:a16="http://schemas.microsoft.com/office/drawing/2014/main" id="{32793C43-9341-5DF8-CACC-242EB00DD6DE}"/>
              </a:ext>
            </a:extLst>
          </p:cNvPr>
          <p:cNvSpPr txBox="1"/>
          <p:nvPr/>
        </p:nvSpPr>
        <p:spPr>
          <a:xfrm>
            <a:off x="1300376" y="4838632"/>
            <a:ext cx="4243185" cy="1200329"/>
          </a:xfrm>
          <a:prstGeom prst="rect">
            <a:avLst/>
          </a:prstGeom>
          <a:noFill/>
        </p:spPr>
        <p:txBody>
          <a:bodyPr wrap="square">
            <a:spAutoFit/>
          </a:bodyPr>
          <a:lstStyle/>
          <a:p>
            <a:r>
              <a:rPr lang="en-US" sz="2400" b="1">
                <a:solidFill>
                  <a:srgbClr val="F2EED8"/>
                </a:solidFill>
              </a:rPr>
              <a:t>To compare </a:t>
            </a:r>
            <a:r>
              <a:rPr lang="en-US" sz="2400">
                <a:solidFill>
                  <a:srgbClr val="F2EED8"/>
                </a:solidFill>
              </a:rPr>
              <a:t>how well a project, program, or policy is performing against expected results</a:t>
            </a:r>
          </a:p>
        </p:txBody>
      </p:sp>
      <p:pic>
        <p:nvPicPr>
          <p:cNvPr id="10" name="Picture 4">
            <a:extLst>
              <a:ext uri="{FF2B5EF4-FFF2-40B4-BE49-F238E27FC236}">
                <a16:creationId xmlns:a16="http://schemas.microsoft.com/office/drawing/2014/main" id="{578C6D5A-BBF5-F261-F9ED-5929B06F3CB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7536296" y="2823914"/>
            <a:ext cx="1843809" cy="1843809"/>
          </a:xfrm>
          <a:prstGeom prst="rect">
            <a:avLst/>
          </a:prstGeom>
        </p:spPr>
      </p:pic>
      <p:pic>
        <p:nvPicPr>
          <p:cNvPr id="11" name="Picture 16">
            <a:extLst>
              <a:ext uri="{FF2B5EF4-FFF2-40B4-BE49-F238E27FC236}">
                <a16:creationId xmlns:a16="http://schemas.microsoft.com/office/drawing/2014/main" id="{B25F4475-3C6D-6328-4AA4-97E780506A3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2374076" y="2796206"/>
            <a:ext cx="1813847" cy="1843809"/>
          </a:xfrm>
          <a:prstGeom prst="rect">
            <a:avLst/>
          </a:prstGeom>
        </p:spPr>
      </p:pic>
      <p:sp>
        <p:nvSpPr>
          <p:cNvPr id="13" name="Slide Number Placeholder 12">
            <a:extLst>
              <a:ext uri="{FF2B5EF4-FFF2-40B4-BE49-F238E27FC236}">
                <a16:creationId xmlns:a16="http://schemas.microsoft.com/office/drawing/2014/main" id="{9AF64D2E-4A25-0A62-5B28-505772C53DB8}"/>
              </a:ext>
            </a:extLst>
          </p:cNvPr>
          <p:cNvSpPr>
            <a:spLocks noGrp="1"/>
          </p:cNvSpPr>
          <p:nvPr>
            <p:ph type="sldNum" sz="quarter" idx="12"/>
          </p:nvPr>
        </p:nvSpPr>
        <p:spPr/>
        <p:txBody>
          <a:bodyPr/>
          <a:lstStyle/>
          <a:p>
            <a:fld id="{584050CF-4712-9D44-8EDD-F7A8859BB886}" type="slidenum">
              <a:rPr lang="en-US" smtClean="0"/>
              <a:t>9</a:t>
            </a:fld>
            <a:endParaRPr lang="en-US"/>
          </a:p>
        </p:txBody>
      </p:sp>
    </p:spTree>
    <p:extLst>
      <p:ext uri="{BB962C8B-B14F-4D97-AF65-F5344CB8AC3E}">
        <p14:creationId xmlns:p14="http://schemas.microsoft.com/office/powerpoint/2010/main" val="106015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heme/theme1.xml><?xml version="1.0" encoding="utf-8"?>
<a:theme xmlns:a="http://schemas.openxmlformats.org/drawingml/2006/main" name="SMEP">
  <a:themeElements>
    <a:clrScheme name="Custom 2">
      <a:dk1>
        <a:srgbClr val="000000"/>
      </a:dk1>
      <a:lt1>
        <a:srgbClr val="F2EED8"/>
      </a:lt1>
      <a:dk2>
        <a:srgbClr val="263779"/>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EP" id="{8D99385E-CA48-8D45-B514-887F8E2A625D}" vid="{1B80B298-1561-5345-AE9C-9252C7F765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3f4fb3c-c10b-4c8f-8da5-5d946ee9d5b7" xsi:nil="true"/>
    <lcf76f155ced4ddcb4097134ff3c332f xmlns="87bbf9a0-5447-405c-95d9-9bb902df7a8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374546F2ED0A4D82793E4378A765D7" ma:contentTypeVersion="16" ma:contentTypeDescription="Create a new document." ma:contentTypeScope="" ma:versionID="1c06442652eee2ec4c3c7c3028040dbd">
  <xsd:schema xmlns:xsd="http://www.w3.org/2001/XMLSchema" xmlns:xs="http://www.w3.org/2001/XMLSchema" xmlns:p="http://schemas.microsoft.com/office/2006/metadata/properties" xmlns:ns2="87bbf9a0-5447-405c-95d9-9bb902df7a87" xmlns:ns3="d3f4fb3c-c10b-4c8f-8da5-5d946ee9d5b7" targetNamespace="http://schemas.microsoft.com/office/2006/metadata/properties" ma:root="true" ma:fieldsID="6acf8f510833f038a7d4525f960bf863" ns2:_="" ns3:_="">
    <xsd:import namespace="87bbf9a0-5447-405c-95d9-9bb902df7a87"/>
    <xsd:import namespace="d3f4fb3c-c10b-4c8f-8da5-5d946ee9d5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bf9a0-5447-405c-95d9-9bb902df7a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3f4fb3c-c10b-4c8f-8da5-5d946ee9d5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225502-4ed8-4b95-a5ed-bc376809fd2a}" ma:internalName="TaxCatchAll" ma:showField="CatchAllData" ma:web="d3f4fb3c-c10b-4c8f-8da5-5d946ee9d5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2B5CA9-8989-4930-820E-ABFD8F6C20A3}">
  <ds:schemaRefs>
    <ds:schemaRef ds:uri="87bbf9a0-5447-405c-95d9-9bb902df7a87"/>
    <ds:schemaRef ds:uri="d3f4fb3c-c10b-4c8f-8da5-5d946ee9d5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A05F950-BF3D-4CB9-8D6B-C690BF5E57A9}">
  <ds:schemaRefs>
    <ds:schemaRef ds:uri="87bbf9a0-5447-405c-95d9-9bb902df7a87"/>
    <ds:schemaRef ds:uri="d3f4fb3c-c10b-4c8f-8da5-5d946ee9d5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3CDFDBD-DC2D-4113-9015-9D15003442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SMEP</Template>
  <TotalTime>0</TotalTime>
  <Words>2245</Words>
  <Application>Microsoft Office PowerPoint</Application>
  <PresentationFormat>Widescreen</PresentationFormat>
  <Paragraphs>324</Paragraphs>
  <Slides>35</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Wingdings</vt:lpstr>
      <vt:lpstr>Adobe Gothic Std B</vt:lpstr>
      <vt:lpstr>Proxima Nova Rg</vt:lpstr>
      <vt:lpstr>Proxima Nova Light</vt:lpstr>
      <vt:lpstr>Arial</vt:lpstr>
      <vt:lpstr>Courier New</vt:lpstr>
      <vt:lpstr>SMEP</vt:lpstr>
      <vt:lpstr>Module 1: Introduction to Impact Evaluation  </vt:lpstr>
      <vt:lpstr>PRESENTATION OUTLINE</vt:lpstr>
      <vt:lpstr>PowerPoint Presentation</vt:lpstr>
      <vt:lpstr>Evaluation in the Policy/Program/ Project Cycle</vt:lpstr>
      <vt:lpstr>Evaluation in the Policy/Program/ Project Management Cycle</vt:lpstr>
      <vt:lpstr>A better illustration</vt:lpstr>
      <vt:lpstr>Motivations for M,E and L</vt:lpstr>
      <vt:lpstr>What are the risks when we don’t do M,E and L?</vt:lpstr>
      <vt:lpstr>Monitoring</vt:lpstr>
      <vt:lpstr>Evaluation</vt:lpstr>
      <vt:lpstr>Evaluation in M&amp;E</vt:lpstr>
      <vt:lpstr>Evaluation informs the Policy/ Program/Project Management Cycle</vt:lpstr>
      <vt:lpstr>The Monitoring, Evaluation, and Learning Cycle</vt:lpstr>
      <vt:lpstr>Types of Evaluation</vt:lpstr>
      <vt:lpstr>Types of Evaluation (1/4)</vt:lpstr>
      <vt:lpstr>Types of Evaluation (2/4)</vt:lpstr>
      <vt:lpstr>Types of Evaluation (3/4)</vt:lpstr>
      <vt:lpstr>Types of Evaluation (4/4)</vt:lpstr>
      <vt:lpstr>Summarizing Perspectives (1/2)</vt:lpstr>
      <vt:lpstr>Summarizing Perspectives (2/2)</vt:lpstr>
      <vt:lpstr>Choosing what to evaluate</vt:lpstr>
      <vt:lpstr>Choosing what to evaluate (1/2)</vt:lpstr>
      <vt:lpstr>Choosing what to evaluate (2/2) (Gertler et al., 2016)</vt:lpstr>
      <vt:lpstr>Defining IE</vt:lpstr>
      <vt:lpstr>Definitions of IE</vt:lpstr>
      <vt:lpstr>Impact Evaluation: Basic Elements</vt:lpstr>
      <vt:lpstr>Characteristics of a good Impact Evaluation</vt:lpstr>
      <vt:lpstr>PowerPoint Presentation</vt:lpstr>
      <vt:lpstr>PowerPoint Presentation</vt:lpstr>
      <vt:lpstr>PowerPoint Presentation</vt:lpstr>
      <vt:lpstr>PowerPoint Presentation</vt:lpstr>
      <vt:lpstr>Evaluability Assessment</vt:lpstr>
      <vt:lpstr>Elements in Evaluability Assessment (1/2)</vt:lpstr>
      <vt:lpstr>Elements in Evaluability Assessment (2/2)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Raissa Jean Ancheta</dc:creator>
  <cp:lastModifiedBy>Aniceto C. Orbeta</cp:lastModifiedBy>
  <cp:revision>1</cp:revision>
  <dcterms:created xsi:type="dcterms:W3CDTF">2023-04-04T02:36:53Z</dcterms:created>
  <dcterms:modified xsi:type="dcterms:W3CDTF">2023-04-17T00:26:45Z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0x010100BB374546F2ED0A4D82793E4378A765D7</vt:lpwstr>
  </property>
  <property fmtid="{D5CDD505-2E9C-101B-9397-08002B2CF9AE}" pid="3" name="MediaServiceImageTags">
    <vt:lpwstr/>
  </property>
</Properties>
</file>